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Lst>
  <p:notesMasterIdLst>
    <p:notesMasterId r:id="rId33"/>
  </p:notesMasterIdLst>
  <p:sldIdLst>
    <p:sldId id="370" r:id="rId6"/>
    <p:sldId id="805" r:id="rId7"/>
    <p:sldId id="1448942164" r:id="rId8"/>
    <p:sldId id="1448942163" r:id="rId9"/>
    <p:sldId id="257" r:id="rId10"/>
    <p:sldId id="399" r:id="rId11"/>
    <p:sldId id="1448942168" r:id="rId12"/>
    <p:sldId id="818" r:id="rId13"/>
    <p:sldId id="817" r:id="rId14"/>
    <p:sldId id="813" r:id="rId15"/>
    <p:sldId id="1448942165" r:id="rId16"/>
    <p:sldId id="819" r:id="rId17"/>
    <p:sldId id="821" r:id="rId18"/>
    <p:sldId id="1448942170" r:id="rId19"/>
    <p:sldId id="1448942171" r:id="rId20"/>
    <p:sldId id="806" r:id="rId21"/>
    <p:sldId id="1448942169" r:id="rId22"/>
    <p:sldId id="809" r:id="rId23"/>
    <p:sldId id="810" r:id="rId24"/>
    <p:sldId id="811" r:id="rId25"/>
    <p:sldId id="1448942172" r:id="rId26"/>
    <p:sldId id="1448942175" r:id="rId27"/>
    <p:sldId id="1448942176" r:id="rId28"/>
    <p:sldId id="1448942177" r:id="rId29"/>
    <p:sldId id="812" r:id="rId30"/>
    <p:sldId id="1448942174" r:id="rId31"/>
    <p:sldId id="8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FD1C46-68E0-468D-8000-6C737884C058}">
          <p14:sldIdLst>
            <p14:sldId id="370"/>
            <p14:sldId id="805"/>
            <p14:sldId id="1448942164"/>
            <p14:sldId id="1448942163"/>
            <p14:sldId id="257"/>
            <p14:sldId id="399"/>
            <p14:sldId id="1448942168"/>
            <p14:sldId id="818"/>
            <p14:sldId id="817"/>
            <p14:sldId id="813"/>
            <p14:sldId id="1448942165"/>
            <p14:sldId id="819"/>
            <p14:sldId id="821"/>
            <p14:sldId id="1448942170"/>
            <p14:sldId id="1448942171"/>
          </p14:sldIdLst>
        </p14:section>
        <p14:section name="Appendix" id="{58985300-47D9-4777-835F-8CD3D0AF9710}">
          <p14:sldIdLst>
            <p14:sldId id="806"/>
            <p14:sldId id="1448942169"/>
            <p14:sldId id="809"/>
            <p14:sldId id="810"/>
            <p14:sldId id="811"/>
            <p14:sldId id="1448942172"/>
            <p14:sldId id="1448942175"/>
            <p14:sldId id="1448942176"/>
            <p14:sldId id="1448942177"/>
            <p14:sldId id="812"/>
            <p14:sldId id="1448942174"/>
            <p14:sldId id="8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6664"/>
    <a:srgbClr val="F37270"/>
    <a:srgbClr val="F7ABBB"/>
    <a:srgbClr val="ECBC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F1DD2-E73F-055B-467B-742BE7706D63}" v="131" dt="2024-11-25T22:32:17.594"/>
    <p1510:client id="{26981961-127C-93FA-9183-BF7C977EF121}" v="112" dt="2024-11-26T11:55:55.082"/>
    <p1510:client id="{6E74E1D9-4C35-79A9-AF31-F10B81DB9093}" v="3" dt="2024-11-26T06:50:04.861"/>
    <p1510:client id="{6E8D6982-B0D2-4679-BF7D-E33BBFD41371}" v="352" dt="2024-11-26T12:01:38.242"/>
    <p1510:client id="{7654B6C7-63B0-4AD1-B183-037AEEFD9332}" v="1378" dt="2024-11-26T12:01:21.571"/>
    <p1510:client id="{8B1F941D-315B-4392-E0F8-4BA1073E21DF}" v="12" dt="2024-11-26T09:34:06.839"/>
    <p1510:client id="{8D54225F-47EA-E8C9-3132-FF0FD06121FF}" v="2" dt="2024-11-25T19:42:11.457"/>
    <p1510:client id="{C14EBA3C-0B6F-C403-C1EF-66EA95E2D462}" v="2" dt="2024-11-25T22:41:46.022"/>
    <p1510:client id="{C89E01EE-81AB-0444-875B-F317D0EE605F}" v="4134" dt="2024-11-26T12:01:02.170"/>
    <p1510:client id="{DA26070C-B965-1256-0427-A28661A02A03}" v="2" dt="2024-11-26T09:58:10.209"/>
    <p1510:client id="{F04E4EF7-0DDA-748D-BD72-2ACA954B320F}" v="1292" dt="2024-11-25T22:38:55.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que, Samia" userId="S::samia.hoque@accenture.com::6e397cfe-940e-424c-a85f-9f05875d88f7" providerId="AD" clId="Web-{DA26070C-B965-1256-0427-A28661A02A03}"/>
    <pc:docChg chg="delSld modSld modSection">
      <pc:chgData name="Hoque, Samia" userId="S::samia.hoque@accenture.com::6e397cfe-940e-424c-a85f-9f05875d88f7" providerId="AD" clId="Web-{DA26070C-B965-1256-0427-A28661A02A03}" dt="2024-11-26T12:02:34.791" v="1555"/>
      <pc:docMkLst>
        <pc:docMk/>
      </pc:docMkLst>
      <pc:sldChg chg="modNotes">
        <pc:chgData name="Hoque, Samia" userId="S::samia.hoque@accenture.com::6e397cfe-940e-424c-a85f-9f05875d88f7" providerId="AD" clId="Web-{DA26070C-B965-1256-0427-A28661A02A03}" dt="2024-11-26T12:02:34.791" v="1555"/>
        <pc:sldMkLst>
          <pc:docMk/>
          <pc:sldMk cId="2761534812" sldId="813"/>
        </pc:sldMkLst>
      </pc:sldChg>
      <pc:sldChg chg="modNotes">
        <pc:chgData name="Hoque, Samia" userId="S::samia.hoque@accenture.com::6e397cfe-940e-424c-a85f-9f05875d88f7" providerId="AD" clId="Web-{DA26070C-B965-1256-0427-A28661A02A03}" dt="2024-11-26T10:02:23.778" v="538"/>
        <pc:sldMkLst>
          <pc:docMk/>
          <pc:sldMk cId="3012147084" sldId="817"/>
        </pc:sldMkLst>
      </pc:sldChg>
      <pc:sldChg chg="del">
        <pc:chgData name="Hoque, Samia" userId="S::samia.hoque@accenture.com::6e397cfe-940e-424c-a85f-9f05875d88f7" providerId="AD" clId="Web-{DA26070C-B965-1256-0427-A28661A02A03}" dt="2024-11-26T09:26:20.270" v="0"/>
        <pc:sldMkLst>
          <pc:docMk/>
          <pc:sldMk cId="4209598812" sldId="1448942173"/>
        </pc:sldMkLst>
      </pc:sldChg>
    </pc:docChg>
  </pc:docChgLst>
  <pc:docChgLst>
    <pc:chgData name="Shi, Stephanie" userId="e8b8121a-d3ce-4831-b258-80711026b908" providerId="ADAL" clId="{6E8D6982-B0D2-4679-BF7D-E33BBFD41371}"/>
    <pc:docChg chg="undo custSel addSld delSld modSld">
      <pc:chgData name="Shi, Stephanie" userId="e8b8121a-d3ce-4831-b258-80711026b908" providerId="ADAL" clId="{6E8D6982-B0D2-4679-BF7D-E33BBFD41371}" dt="2024-11-26T12:01:38.242" v="351" actId="20577"/>
      <pc:docMkLst>
        <pc:docMk/>
      </pc:docMkLst>
      <pc:sldChg chg="addSp delSp modSp add del mod modNotesTx">
        <pc:chgData name="Shi, Stephanie" userId="e8b8121a-d3ce-4831-b258-80711026b908" providerId="ADAL" clId="{6E8D6982-B0D2-4679-BF7D-E33BBFD41371}" dt="2024-11-26T12:01:38.242" v="351" actId="20577"/>
        <pc:sldMkLst>
          <pc:docMk/>
          <pc:sldMk cId="3503095868" sldId="257"/>
        </pc:sldMkLst>
        <pc:spChg chg="del mod">
          <ac:chgData name="Shi, Stephanie" userId="e8b8121a-d3ce-4831-b258-80711026b908" providerId="ADAL" clId="{6E8D6982-B0D2-4679-BF7D-E33BBFD41371}" dt="2024-11-26T09:43:15.460" v="50" actId="478"/>
          <ac:spMkLst>
            <pc:docMk/>
            <pc:sldMk cId="3503095868" sldId="257"/>
            <ac:spMk id="2" creationId="{0241E01D-E3A7-1F96-BB9F-B852FE4D9579}"/>
          </ac:spMkLst>
        </pc:spChg>
        <pc:spChg chg="mod">
          <ac:chgData name="Shi, Stephanie" userId="e8b8121a-d3ce-4831-b258-80711026b908" providerId="ADAL" clId="{6E8D6982-B0D2-4679-BF7D-E33BBFD41371}" dt="2024-11-26T09:43:31.187" v="54" actId="207"/>
          <ac:spMkLst>
            <pc:docMk/>
            <pc:sldMk cId="3503095868" sldId="257"/>
            <ac:spMk id="4" creationId="{386D3EB2-DB20-67F0-0288-355CB60C114A}"/>
          </ac:spMkLst>
        </pc:spChg>
        <pc:spChg chg="mod">
          <ac:chgData name="Shi, Stephanie" userId="e8b8121a-d3ce-4831-b258-80711026b908" providerId="ADAL" clId="{6E8D6982-B0D2-4679-BF7D-E33BBFD41371}" dt="2024-11-26T09:43:23.399" v="53" actId="207"/>
          <ac:spMkLst>
            <pc:docMk/>
            <pc:sldMk cId="3503095868" sldId="257"/>
            <ac:spMk id="5" creationId="{0DA26CC2-9FF5-3658-6B5B-ADEFED9FCBEE}"/>
          </ac:spMkLst>
        </pc:spChg>
        <pc:spChg chg="mod">
          <ac:chgData name="Shi, Stephanie" userId="e8b8121a-d3ce-4831-b258-80711026b908" providerId="ADAL" clId="{6E8D6982-B0D2-4679-BF7D-E33BBFD41371}" dt="2024-11-26T09:45:32.360" v="68" actId="207"/>
          <ac:spMkLst>
            <pc:docMk/>
            <pc:sldMk cId="3503095868" sldId="257"/>
            <ac:spMk id="6" creationId="{574F755D-07CD-B4BC-B995-E968FB48031A}"/>
          </ac:spMkLst>
        </pc:spChg>
        <pc:spChg chg="add del mod">
          <ac:chgData name="Shi, Stephanie" userId="e8b8121a-d3ce-4831-b258-80711026b908" providerId="ADAL" clId="{6E8D6982-B0D2-4679-BF7D-E33BBFD41371}" dt="2024-11-26T09:43:17.998" v="51" actId="478"/>
          <ac:spMkLst>
            <pc:docMk/>
            <pc:sldMk cId="3503095868" sldId="257"/>
            <ac:spMk id="12" creationId="{E2E6B9F9-82B3-B1A3-8FAA-3785FFEFFEAF}"/>
          </ac:spMkLst>
        </pc:spChg>
        <pc:spChg chg="add mod">
          <ac:chgData name="Shi, Stephanie" userId="e8b8121a-d3ce-4831-b258-80711026b908" providerId="ADAL" clId="{6E8D6982-B0D2-4679-BF7D-E33BBFD41371}" dt="2024-11-26T09:43:18.759" v="52"/>
          <ac:spMkLst>
            <pc:docMk/>
            <pc:sldMk cId="3503095868" sldId="257"/>
            <ac:spMk id="14" creationId="{85390938-5312-B91D-DD1D-00EE62CE64ED}"/>
          </ac:spMkLst>
        </pc:spChg>
        <pc:spChg chg="mod">
          <ac:chgData name="Shi, Stephanie" userId="e8b8121a-d3ce-4831-b258-80711026b908" providerId="ADAL" clId="{6E8D6982-B0D2-4679-BF7D-E33BBFD41371}" dt="2024-11-26T09:43:48.327" v="55" actId="207"/>
          <ac:spMkLst>
            <pc:docMk/>
            <pc:sldMk cId="3503095868" sldId="257"/>
            <ac:spMk id="28" creationId="{C03CCD91-D286-5FAE-7A95-58C8957665C6}"/>
          </ac:spMkLst>
        </pc:spChg>
        <pc:spChg chg="mod">
          <ac:chgData name="Shi, Stephanie" userId="e8b8121a-d3ce-4831-b258-80711026b908" providerId="ADAL" clId="{6E8D6982-B0D2-4679-BF7D-E33BBFD41371}" dt="2024-11-26T09:43:51.381" v="56" actId="207"/>
          <ac:spMkLst>
            <pc:docMk/>
            <pc:sldMk cId="3503095868" sldId="257"/>
            <ac:spMk id="34" creationId="{C0F22A52-842C-71A9-50D4-4DAE52EEA89B}"/>
          </ac:spMkLst>
        </pc:spChg>
        <pc:spChg chg="mod">
          <ac:chgData name="Shi, Stephanie" userId="e8b8121a-d3ce-4831-b258-80711026b908" providerId="ADAL" clId="{6E8D6982-B0D2-4679-BF7D-E33BBFD41371}" dt="2024-11-26T09:43:54.408" v="57" actId="207"/>
          <ac:spMkLst>
            <pc:docMk/>
            <pc:sldMk cId="3503095868" sldId="257"/>
            <ac:spMk id="36" creationId="{5F1BE812-8955-C12E-FF40-5A055C97B1D1}"/>
          </ac:spMkLst>
        </pc:spChg>
        <pc:spChg chg="mod">
          <ac:chgData name="Shi, Stephanie" userId="e8b8121a-d3ce-4831-b258-80711026b908" providerId="ADAL" clId="{6E8D6982-B0D2-4679-BF7D-E33BBFD41371}" dt="2024-11-26T09:43:57.289" v="58" actId="207"/>
          <ac:spMkLst>
            <pc:docMk/>
            <pc:sldMk cId="3503095868" sldId="257"/>
            <ac:spMk id="57" creationId="{CA5BD646-FFE8-BDEF-5188-3D1C2A2BCFD4}"/>
          </ac:spMkLst>
        </pc:spChg>
        <pc:spChg chg="mod">
          <ac:chgData name="Shi, Stephanie" userId="e8b8121a-d3ce-4831-b258-80711026b908" providerId="ADAL" clId="{6E8D6982-B0D2-4679-BF7D-E33BBFD41371}" dt="2024-11-26T09:44:01.806" v="59" actId="207"/>
          <ac:spMkLst>
            <pc:docMk/>
            <pc:sldMk cId="3503095868" sldId="257"/>
            <ac:spMk id="61" creationId="{836D80F8-1A76-07B1-52AE-75E5A6FD6D6C}"/>
          </ac:spMkLst>
        </pc:spChg>
        <pc:spChg chg="mod">
          <ac:chgData name="Shi, Stephanie" userId="e8b8121a-d3ce-4831-b258-80711026b908" providerId="ADAL" clId="{6E8D6982-B0D2-4679-BF7D-E33BBFD41371}" dt="2024-11-26T09:44:09.751" v="60" actId="207"/>
          <ac:spMkLst>
            <pc:docMk/>
            <pc:sldMk cId="3503095868" sldId="257"/>
            <ac:spMk id="64" creationId="{A21BBB0C-961E-6417-443F-EC2D39DB6FEC}"/>
          </ac:spMkLst>
        </pc:spChg>
        <pc:picChg chg="mod">
          <ac:chgData name="Shi, Stephanie" userId="e8b8121a-d3ce-4831-b258-80711026b908" providerId="ADAL" clId="{6E8D6982-B0D2-4679-BF7D-E33BBFD41371}" dt="2024-11-26T09:45:31.304" v="66" actId="207"/>
          <ac:picMkLst>
            <pc:docMk/>
            <pc:sldMk cId="3503095868" sldId="257"/>
            <ac:picMk id="13" creationId="{0584863C-9200-51A8-7F03-4CE1E8B691C0}"/>
          </ac:picMkLst>
        </pc:picChg>
        <pc:picChg chg="add del mod">
          <ac:chgData name="Shi, Stephanie" userId="e8b8121a-d3ce-4831-b258-80711026b908" providerId="ADAL" clId="{6E8D6982-B0D2-4679-BF7D-E33BBFD41371}" dt="2024-11-26T10:02:42.962" v="72" actId="478"/>
          <ac:picMkLst>
            <pc:docMk/>
            <pc:sldMk cId="3503095868" sldId="257"/>
            <ac:picMk id="16" creationId="{00EDBDF5-55A0-6D5C-761A-0C95B1B01A87}"/>
          </ac:picMkLst>
        </pc:picChg>
        <pc:picChg chg="add mod">
          <ac:chgData name="Shi, Stephanie" userId="e8b8121a-d3ce-4831-b258-80711026b908" providerId="ADAL" clId="{6E8D6982-B0D2-4679-BF7D-E33BBFD41371}" dt="2024-11-26T10:02:53.913" v="73"/>
          <ac:picMkLst>
            <pc:docMk/>
            <pc:sldMk cId="3503095868" sldId="257"/>
            <ac:picMk id="19" creationId="{4B17E9B9-56D2-014D-DF25-299853995AF8}"/>
          </ac:picMkLst>
        </pc:picChg>
      </pc:sldChg>
      <pc:sldChg chg="modNotesTx">
        <pc:chgData name="Shi, Stephanie" userId="e8b8121a-d3ce-4831-b258-80711026b908" providerId="ADAL" clId="{6E8D6982-B0D2-4679-BF7D-E33BBFD41371}" dt="2024-11-26T11:59:30.945" v="200" actId="20577"/>
        <pc:sldMkLst>
          <pc:docMk/>
          <pc:sldMk cId="1368541299" sldId="805"/>
        </pc:sldMkLst>
      </pc:sldChg>
      <pc:sldChg chg="addSp modSp mod">
        <pc:chgData name="Shi, Stephanie" userId="e8b8121a-d3ce-4831-b258-80711026b908" providerId="ADAL" clId="{6E8D6982-B0D2-4679-BF7D-E33BBFD41371}" dt="2024-11-26T09:50:17.694" v="70" actId="1076"/>
        <pc:sldMkLst>
          <pc:docMk/>
          <pc:sldMk cId="1026973936" sldId="820"/>
        </pc:sldMkLst>
        <pc:spChg chg="add mod">
          <ac:chgData name="Shi, Stephanie" userId="e8b8121a-d3ce-4831-b258-80711026b908" providerId="ADAL" clId="{6E8D6982-B0D2-4679-BF7D-E33BBFD41371}" dt="2024-11-26T09:41:47.615" v="39"/>
          <ac:spMkLst>
            <pc:docMk/>
            <pc:sldMk cId="1026973936" sldId="820"/>
            <ac:spMk id="3" creationId="{6735FA37-C423-ECFF-FFAC-37B67587380A}"/>
          </ac:spMkLst>
        </pc:spChg>
        <pc:spChg chg="add mod">
          <ac:chgData name="Shi, Stephanie" userId="e8b8121a-d3ce-4831-b258-80711026b908" providerId="ADAL" clId="{6E8D6982-B0D2-4679-BF7D-E33BBFD41371}" dt="2024-11-26T09:41:47.615" v="39"/>
          <ac:spMkLst>
            <pc:docMk/>
            <pc:sldMk cId="1026973936" sldId="820"/>
            <ac:spMk id="5" creationId="{5D062959-5F68-76DE-BFF2-2B0BCB95EF0A}"/>
          </ac:spMkLst>
        </pc:spChg>
        <pc:spChg chg="add mod">
          <ac:chgData name="Shi, Stephanie" userId="e8b8121a-d3ce-4831-b258-80711026b908" providerId="ADAL" clId="{6E8D6982-B0D2-4679-BF7D-E33BBFD41371}" dt="2024-11-26T09:42:35.219" v="43" actId="207"/>
          <ac:spMkLst>
            <pc:docMk/>
            <pc:sldMk cId="1026973936" sldId="820"/>
            <ac:spMk id="7" creationId="{0681029E-4005-D472-6FD4-50C49F73BDBD}"/>
          </ac:spMkLst>
        </pc:spChg>
        <pc:spChg chg="add mod">
          <ac:chgData name="Shi, Stephanie" userId="e8b8121a-d3ce-4831-b258-80711026b908" providerId="ADAL" clId="{6E8D6982-B0D2-4679-BF7D-E33BBFD41371}" dt="2024-11-26T09:41:47.615" v="39"/>
          <ac:spMkLst>
            <pc:docMk/>
            <pc:sldMk cId="1026973936" sldId="820"/>
            <ac:spMk id="8" creationId="{AA2711DD-115D-43CE-106A-ECDCD984E499}"/>
          </ac:spMkLst>
        </pc:spChg>
        <pc:spChg chg="add mod">
          <ac:chgData name="Shi, Stephanie" userId="e8b8121a-d3ce-4831-b258-80711026b908" providerId="ADAL" clId="{6E8D6982-B0D2-4679-BF7D-E33BBFD41371}" dt="2024-11-26T09:41:47.615" v="39"/>
          <ac:spMkLst>
            <pc:docMk/>
            <pc:sldMk cId="1026973936" sldId="820"/>
            <ac:spMk id="9" creationId="{6381A815-9579-7701-8DD0-8F4B8675FA5D}"/>
          </ac:spMkLst>
        </pc:spChg>
        <pc:spChg chg="add mod">
          <ac:chgData name="Shi, Stephanie" userId="e8b8121a-d3ce-4831-b258-80711026b908" providerId="ADAL" clId="{6E8D6982-B0D2-4679-BF7D-E33BBFD41371}" dt="2024-11-26T09:41:47.615" v="39"/>
          <ac:spMkLst>
            <pc:docMk/>
            <pc:sldMk cId="1026973936" sldId="820"/>
            <ac:spMk id="10" creationId="{C811F1E1-BC98-F5A2-3937-D145DCE61C06}"/>
          </ac:spMkLst>
        </pc:spChg>
        <pc:spChg chg="add mod">
          <ac:chgData name="Shi, Stephanie" userId="e8b8121a-d3ce-4831-b258-80711026b908" providerId="ADAL" clId="{6E8D6982-B0D2-4679-BF7D-E33BBFD41371}" dt="2024-11-26T09:41:47.615" v="39"/>
          <ac:spMkLst>
            <pc:docMk/>
            <pc:sldMk cId="1026973936" sldId="820"/>
            <ac:spMk id="14" creationId="{C26B794B-645E-3CF8-0684-0D9808CC60AD}"/>
          </ac:spMkLst>
        </pc:spChg>
        <pc:spChg chg="add mod">
          <ac:chgData name="Shi, Stephanie" userId="e8b8121a-d3ce-4831-b258-80711026b908" providerId="ADAL" clId="{6E8D6982-B0D2-4679-BF7D-E33BBFD41371}" dt="2024-11-26T09:41:47.615" v="39"/>
          <ac:spMkLst>
            <pc:docMk/>
            <pc:sldMk cId="1026973936" sldId="820"/>
            <ac:spMk id="15" creationId="{544AB1A0-8440-AC29-0403-B0C88CC6F2D9}"/>
          </ac:spMkLst>
        </pc:spChg>
        <pc:spChg chg="add mod">
          <ac:chgData name="Shi, Stephanie" userId="e8b8121a-d3ce-4831-b258-80711026b908" providerId="ADAL" clId="{6E8D6982-B0D2-4679-BF7D-E33BBFD41371}" dt="2024-11-26T09:41:47.615" v="39"/>
          <ac:spMkLst>
            <pc:docMk/>
            <pc:sldMk cId="1026973936" sldId="820"/>
            <ac:spMk id="16" creationId="{3195BE99-729C-B2C3-51E5-68A75D4BCBEC}"/>
          </ac:spMkLst>
        </pc:spChg>
        <pc:spChg chg="mod">
          <ac:chgData name="Shi, Stephanie" userId="e8b8121a-d3ce-4831-b258-80711026b908" providerId="ADAL" clId="{6E8D6982-B0D2-4679-BF7D-E33BBFD41371}" dt="2024-11-26T09:41:47.615" v="39"/>
          <ac:spMkLst>
            <pc:docMk/>
            <pc:sldMk cId="1026973936" sldId="820"/>
            <ac:spMk id="19" creationId="{97573C4E-202D-8F90-C3A9-F47CED81DCEA}"/>
          </ac:spMkLst>
        </pc:spChg>
        <pc:spChg chg="mod">
          <ac:chgData name="Shi, Stephanie" userId="e8b8121a-d3ce-4831-b258-80711026b908" providerId="ADAL" clId="{6E8D6982-B0D2-4679-BF7D-E33BBFD41371}" dt="2024-11-26T09:41:47.615" v="39"/>
          <ac:spMkLst>
            <pc:docMk/>
            <pc:sldMk cId="1026973936" sldId="820"/>
            <ac:spMk id="20" creationId="{84E2026D-E7D6-14A6-A576-955ECEE46B07}"/>
          </ac:spMkLst>
        </pc:spChg>
        <pc:spChg chg="mod">
          <ac:chgData name="Shi, Stephanie" userId="e8b8121a-d3ce-4831-b258-80711026b908" providerId="ADAL" clId="{6E8D6982-B0D2-4679-BF7D-E33BBFD41371}" dt="2024-11-26T09:41:47.615" v="39"/>
          <ac:spMkLst>
            <pc:docMk/>
            <pc:sldMk cId="1026973936" sldId="820"/>
            <ac:spMk id="22" creationId="{5E63BFB0-0111-184C-64FD-AD262D54EFC3}"/>
          </ac:spMkLst>
        </pc:spChg>
        <pc:spChg chg="mod">
          <ac:chgData name="Shi, Stephanie" userId="e8b8121a-d3ce-4831-b258-80711026b908" providerId="ADAL" clId="{6E8D6982-B0D2-4679-BF7D-E33BBFD41371}" dt="2024-11-26T09:41:47.615" v="39"/>
          <ac:spMkLst>
            <pc:docMk/>
            <pc:sldMk cId="1026973936" sldId="820"/>
            <ac:spMk id="23" creationId="{62782C0E-71AD-4220-6541-6878D82E58C0}"/>
          </ac:spMkLst>
        </pc:spChg>
        <pc:spChg chg="add mod">
          <ac:chgData name="Shi, Stephanie" userId="e8b8121a-d3ce-4831-b258-80711026b908" providerId="ADAL" clId="{6E8D6982-B0D2-4679-BF7D-E33BBFD41371}" dt="2024-11-26T09:41:47.615" v="39"/>
          <ac:spMkLst>
            <pc:docMk/>
            <pc:sldMk cId="1026973936" sldId="820"/>
            <ac:spMk id="24" creationId="{7F780ED7-5E49-E645-F44C-6936F4426690}"/>
          </ac:spMkLst>
        </pc:spChg>
        <pc:spChg chg="mod">
          <ac:chgData name="Shi, Stephanie" userId="e8b8121a-d3ce-4831-b258-80711026b908" providerId="ADAL" clId="{6E8D6982-B0D2-4679-BF7D-E33BBFD41371}" dt="2024-11-26T09:41:47.615" v="39"/>
          <ac:spMkLst>
            <pc:docMk/>
            <pc:sldMk cId="1026973936" sldId="820"/>
            <ac:spMk id="26" creationId="{E74C9086-C9BD-33FF-1FCC-EBC0D2AB213F}"/>
          </ac:spMkLst>
        </pc:spChg>
        <pc:spChg chg="mod">
          <ac:chgData name="Shi, Stephanie" userId="e8b8121a-d3ce-4831-b258-80711026b908" providerId="ADAL" clId="{6E8D6982-B0D2-4679-BF7D-E33BBFD41371}" dt="2024-11-26T09:41:47.615" v="39"/>
          <ac:spMkLst>
            <pc:docMk/>
            <pc:sldMk cId="1026973936" sldId="820"/>
            <ac:spMk id="27" creationId="{CA7349A4-2B82-3C31-3954-6111E924AC79}"/>
          </ac:spMkLst>
        </pc:spChg>
        <pc:spChg chg="mod">
          <ac:chgData name="Shi, Stephanie" userId="e8b8121a-d3ce-4831-b258-80711026b908" providerId="ADAL" clId="{6E8D6982-B0D2-4679-BF7D-E33BBFD41371}" dt="2024-11-26T09:41:47.615" v="39"/>
          <ac:spMkLst>
            <pc:docMk/>
            <pc:sldMk cId="1026973936" sldId="820"/>
            <ac:spMk id="28" creationId="{37DAFF78-24B6-ACE7-B49A-DF39F723736C}"/>
          </ac:spMkLst>
        </pc:spChg>
        <pc:spChg chg="add mod">
          <ac:chgData name="Shi, Stephanie" userId="e8b8121a-d3ce-4831-b258-80711026b908" providerId="ADAL" clId="{6E8D6982-B0D2-4679-BF7D-E33BBFD41371}" dt="2024-11-26T09:41:47.615" v="39"/>
          <ac:spMkLst>
            <pc:docMk/>
            <pc:sldMk cId="1026973936" sldId="820"/>
            <ac:spMk id="29" creationId="{0847341F-3511-2B60-109C-4B20DD6592D1}"/>
          </ac:spMkLst>
        </pc:spChg>
        <pc:spChg chg="add mod">
          <ac:chgData name="Shi, Stephanie" userId="e8b8121a-d3ce-4831-b258-80711026b908" providerId="ADAL" clId="{6E8D6982-B0D2-4679-BF7D-E33BBFD41371}" dt="2024-11-26T09:41:47.615" v="39"/>
          <ac:spMkLst>
            <pc:docMk/>
            <pc:sldMk cId="1026973936" sldId="820"/>
            <ac:spMk id="30" creationId="{5C2F92A4-C25B-BC69-588E-BA4ED8EBF020}"/>
          </ac:spMkLst>
        </pc:spChg>
        <pc:spChg chg="add mod">
          <ac:chgData name="Shi, Stephanie" userId="e8b8121a-d3ce-4831-b258-80711026b908" providerId="ADAL" clId="{6E8D6982-B0D2-4679-BF7D-E33BBFD41371}" dt="2024-11-26T09:41:47.615" v="39"/>
          <ac:spMkLst>
            <pc:docMk/>
            <pc:sldMk cId="1026973936" sldId="820"/>
            <ac:spMk id="31" creationId="{8607BD62-D093-DB2A-7858-46FE359C8C14}"/>
          </ac:spMkLst>
        </pc:spChg>
        <pc:spChg chg="add mod">
          <ac:chgData name="Shi, Stephanie" userId="e8b8121a-d3ce-4831-b258-80711026b908" providerId="ADAL" clId="{6E8D6982-B0D2-4679-BF7D-E33BBFD41371}" dt="2024-11-26T09:41:47.615" v="39"/>
          <ac:spMkLst>
            <pc:docMk/>
            <pc:sldMk cId="1026973936" sldId="820"/>
            <ac:spMk id="32" creationId="{806F25B1-3423-6759-7808-1D9D570B7D99}"/>
          </ac:spMkLst>
        </pc:spChg>
        <pc:spChg chg="add mod">
          <ac:chgData name="Shi, Stephanie" userId="e8b8121a-d3ce-4831-b258-80711026b908" providerId="ADAL" clId="{6E8D6982-B0D2-4679-BF7D-E33BBFD41371}" dt="2024-11-26T09:41:47.615" v="39"/>
          <ac:spMkLst>
            <pc:docMk/>
            <pc:sldMk cId="1026973936" sldId="820"/>
            <ac:spMk id="33" creationId="{086874A6-7A91-6C78-24A9-9F1211D6AC53}"/>
          </ac:spMkLst>
        </pc:spChg>
        <pc:spChg chg="add mod">
          <ac:chgData name="Shi, Stephanie" userId="e8b8121a-d3ce-4831-b258-80711026b908" providerId="ADAL" clId="{6E8D6982-B0D2-4679-BF7D-E33BBFD41371}" dt="2024-11-26T09:41:47.615" v="39"/>
          <ac:spMkLst>
            <pc:docMk/>
            <pc:sldMk cId="1026973936" sldId="820"/>
            <ac:spMk id="34" creationId="{78944511-68DE-80E9-77CB-0319D21621EC}"/>
          </ac:spMkLst>
        </pc:spChg>
        <pc:spChg chg="add mod">
          <ac:chgData name="Shi, Stephanie" userId="e8b8121a-d3ce-4831-b258-80711026b908" providerId="ADAL" clId="{6E8D6982-B0D2-4679-BF7D-E33BBFD41371}" dt="2024-11-26T09:41:47.615" v="39"/>
          <ac:spMkLst>
            <pc:docMk/>
            <pc:sldMk cId="1026973936" sldId="820"/>
            <ac:spMk id="35" creationId="{9105D571-6859-C44B-116B-7FA80C302A1E}"/>
          </ac:spMkLst>
        </pc:spChg>
        <pc:spChg chg="add mod">
          <ac:chgData name="Shi, Stephanie" userId="e8b8121a-d3ce-4831-b258-80711026b908" providerId="ADAL" clId="{6E8D6982-B0D2-4679-BF7D-E33BBFD41371}" dt="2024-11-26T09:41:47.615" v="39"/>
          <ac:spMkLst>
            <pc:docMk/>
            <pc:sldMk cId="1026973936" sldId="820"/>
            <ac:spMk id="36" creationId="{55DC6649-94FA-6144-0580-8EC810B7565F}"/>
          </ac:spMkLst>
        </pc:spChg>
        <pc:spChg chg="mod">
          <ac:chgData name="Shi, Stephanie" userId="e8b8121a-d3ce-4831-b258-80711026b908" providerId="ADAL" clId="{6E8D6982-B0D2-4679-BF7D-E33BBFD41371}" dt="2024-11-26T09:41:47.615" v="39"/>
          <ac:spMkLst>
            <pc:docMk/>
            <pc:sldMk cId="1026973936" sldId="820"/>
            <ac:spMk id="38" creationId="{E61B092C-9B6A-D339-0C30-F731AAA83AAC}"/>
          </ac:spMkLst>
        </pc:spChg>
        <pc:spChg chg="mod">
          <ac:chgData name="Shi, Stephanie" userId="e8b8121a-d3ce-4831-b258-80711026b908" providerId="ADAL" clId="{6E8D6982-B0D2-4679-BF7D-E33BBFD41371}" dt="2024-11-26T09:41:47.615" v="39"/>
          <ac:spMkLst>
            <pc:docMk/>
            <pc:sldMk cId="1026973936" sldId="820"/>
            <ac:spMk id="39" creationId="{AE4A8263-01A4-4735-2486-3B9539E4311B}"/>
          </ac:spMkLst>
        </pc:spChg>
        <pc:spChg chg="add mod">
          <ac:chgData name="Shi, Stephanie" userId="e8b8121a-d3ce-4831-b258-80711026b908" providerId="ADAL" clId="{6E8D6982-B0D2-4679-BF7D-E33BBFD41371}" dt="2024-11-26T09:41:47.615" v="39"/>
          <ac:spMkLst>
            <pc:docMk/>
            <pc:sldMk cId="1026973936" sldId="820"/>
            <ac:spMk id="40" creationId="{0F993729-4C20-3004-4C4A-AA6D38B7C216}"/>
          </ac:spMkLst>
        </pc:spChg>
        <pc:spChg chg="mod">
          <ac:chgData name="Shi, Stephanie" userId="e8b8121a-d3ce-4831-b258-80711026b908" providerId="ADAL" clId="{6E8D6982-B0D2-4679-BF7D-E33BBFD41371}" dt="2024-11-26T09:41:47.615" v="39"/>
          <ac:spMkLst>
            <pc:docMk/>
            <pc:sldMk cId="1026973936" sldId="820"/>
            <ac:spMk id="42" creationId="{4EA5C097-16AC-B9AE-3382-AE61ED05D478}"/>
          </ac:spMkLst>
        </pc:spChg>
        <pc:spChg chg="mod">
          <ac:chgData name="Shi, Stephanie" userId="e8b8121a-d3ce-4831-b258-80711026b908" providerId="ADAL" clId="{6E8D6982-B0D2-4679-BF7D-E33BBFD41371}" dt="2024-11-26T09:41:47.615" v="39"/>
          <ac:spMkLst>
            <pc:docMk/>
            <pc:sldMk cId="1026973936" sldId="820"/>
            <ac:spMk id="43" creationId="{D596E606-B343-17D8-3A2C-9B6FEEF08420}"/>
          </ac:spMkLst>
        </pc:spChg>
        <pc:spChg chg="mod">
          <ac:chgData name="Shi, Stephanie" userId="e8b8121a-d3ce-4831-b258-80711026b908" providerId="ADAL" clId="{6E8D6982-B0D2-4679-BF7D-E33BBFD41371}" dt="2024-11-26T09:41:47.615" v="39"/>
          <ac:spMkLst>
            <pc:docMk/>
            <pc:sldMk cId="1026973936" sldId="820"/>
            <ac:spMk id="45" creationId="{9FEF88F4-63BA-C079-4476-73E77722549D}"/>
          </ac:spMkLst>
        </pc:spChg>
        <pc:spChg chg="mod">
          <ac:chgData name="Shi, Stephanie" userId="e8b8121a-d3ce-4831-b258-80711026b908" providerId="ADAL" clId="{6E8D6982-B0D2-4679-BF7D-E33BBFD41371}" dt="2024-11-26T09:41:47.615" v="39"/>
          <ac:spMkLst>
            <pc:docMk/>
            <pc:sldMk cId="1026973936" sldId="820"/>
            <ac:spMk id="46" creationId="{74FBBEF0-6383-F3E7-D08D-4FFB93868491}"/>
          </ac:spMkLst>
        </pc:spChg>
        <pc:spChg chg="add mod">
          <ac:chgData name="Shi, Stephanie" userId="e8b8121a-d3ce-4831-b258-80711026b908" providerId="ADAL" clId="{6E8D6982-B0D2-4679-BF7D-E33BBFD41371}" dt="2024-11-26T09:41:47.615" v="39"/>
          <ac:spMkLst>
            <pc:docMk/>
            <pc:sldMk cId="1026973936" sldId="820"/>
            <ac:spMk id="47" creationId="{914C908C-13A0-0BBE-E9F6-7350C1DB4D29}"/>
          </ac:spMkLst>
        </pc:spChg>
        <pc:spChg chg="add mod">
          <ac:chgData name="Shi, Stephanie" userId="e8b8121a-d3ce-4831-b258-80711026b908" providerId="ADAL" clId="{6E8D6982-B0D2-4679-BF7D-E33BBFD41371}" dt="2024-11-26T09:41:54.307" v="40"/>
          <ac:spMkLst>
            <pc:docMk/>
            <pc:sldMk cId="1026973936" sldId="820"/>
            <ac:spMk id="48" creationId="{983D0E34-F3B6-BA85-71CD-53E0FAB23D7E}"/>
          </ac:spMkLst>
        </pc:spChg>
        <pc:spChg chg="add mod ord">
          <ac:chgData name="Shi, Stephanie" userId="e8b8121a-d3ce-4831-b258-80711026b908" providerId="ADAL" clId="{6E8D6982-B0D2-4679-BF7D-E33BBFD41371}" dt="2024-11-26T09:50:17.694" v="70" actId="1076"/>
          <ac:spMkLst>
            <pc:docMk/>
            <pc:sldMk cId="1026973936" sldId="820"/>
            <ac:spMk id="49" creationId="{D69A714C-B143-589E-92D0-4C23D0FBE4D4}"/>
          </ac:spMkLst>
        </pc:spChg>
        <pc:grpChg chg="add mod">
          <ac:chgData name="Shi, Stephanie" userId="e8b8121a-d3ce-4831-b258-80711026b908" providerId="ADAL" clId="{6E8D6982-B0D2-4679-BF7D-E33BBFD41371}" dt="2024-11-26T09:41:47.615" v="39"/>
          <ac:grpSpMkLst>
            <pc:docMk/>
            <pc:sldMk cId="1026973936" sldId="820"/>
            <ac:grpSpMk id="18" creationId="{F01FCA1A-ACF7-094F-CD9C-33683C8BEC39}"/>
          </ac:grpSpMkLst>
        </pc:grpChg>
        <pc:grpChg chg="add mod">
          <ac:chgData name="Shi, Stephanie" userId="e8b8121a-d3ce-4831-b258-80711026b908" providerId="ADAL" clId="{6E8D6982-B0D2-4679-BF7D-E33BBFD41371}" dt="2024-11-26T09:41:47.615" v="39"/>
          <ac:grpSpMkLst>
            <pc:docMk/>
            <pc:sldMk cId="1026973936" sldId="820"/>
            <ac:grpSpMk id="21" creationId="{08113E47-6E5D-70BD-ACBE-A34356CF2D98}"/>
          </ac:grpSpMkLst>
        </pc:grpChg>
        <pc:grpChg chg="add mod">
          <ac:chgData name="Shi, Stephanie" userId="e8b8121a-d3ce-4831-b258-80711026b908" providerId="ADAL" clId="{6E8D6982-B0D2-4679-BF7D-E33BBFD41371}" dt="2024-11-26T09:41:47.615" v="39"/>
          <ac:grpSpMkLst>
            <pc:docMk/>
            <pc:sldMk cId="1026973936" sldId="820"/>
            <ac:grpSpMk id="25" creationId="{B2F04C58-9598-459E-6676-75E185399A9F}"/>
          </ac:grpSpMkLst>
        </pc:grpChg>
        <pc:grpChg chg="add mod">
          <ac:chgData name="Shi, Stephanie" userId="e8b8121a-d3ce-4831-b258-80711026b908" providerId="ADAL" clId="{6E8D6982-B0D2-4679-BF7D-E33BBFD41371}" dt="2024-11-26T09:41:47.615" v="39"/>
          <ac:grpSpMkLst>
            <pc:docMk/>
            <pc:sldMk cId="1026973936" sldId="820"/>
            <ac:grpSpMk id="37" creationId="{077E34D4-D77F-916E-F0F4-DC1E905AC601}"/>
          </ac:grpSpMkLst>
        </pc:grpChg>
        <pc:grpChg chg="add mod">
          <ac:chgData name="Shi, Stephanie" userId="e8b8121a-d3ce-4831-b258-80711026b908" providerId="ADAL" clId="{6E8D6982-B0D2-4679-BF7D-E33BBFD41371}" dt="2024-11-26T09:41:47.615" v="39"/>
          <ac:grpSpMkLst>
            <pc:docMk/>
            <pc:sldMk cId="1026973936" sldId="820"/>
            <ac:grpSpMk id="41" creationId="{696C1851-BB02-05F5-7DC3-C8FAF1663451}"/>
          </ac:grpSpMkLst>
        </pc:grpChg>
        <pc:grpChg chg="add mod">
          <ac:chgData name="Shi, Stephanie" userId="e8b8121a-d3ce-4831-b258-80711026b908" providerId="ADAL" clId="{6E8D6982-B0D2-4679-BF7D-E33BBFD41371}" dt="2024-11-26T09:41:47.615" v="39"/>
          <ac:grpSpMkLst>
            <pc:docMk/>
            <pc:sldMk cId="1026973936" sldId="820"/>
            <ac:grpSpMk id="44" creationId="{7438C349-C744-83A1-5A9A-614EB209C517}"/>
          </ac:grpSpMkLst>
        </pc:grpChg>
        <pc:picChg chg="add mod ord">
          <ac:chgData name="Shi, Stephanie" userId="e8b8121a-d3ce-4831-b258-80711026b908" providerId="ADAL" clId="{6E8D6982-B0D2-4679-BF7D-E33BBFD41371}" dt="2024-11-26T09:42:55.987" v="48" actId="166"/>
          <ac:picMkLst>
            <pc:docMk/>
            <pc:sldMk cId="1026973936" sldId="820"/>
            <ac:picMk id="11" creationId="{74F9CFFA-3D52-65A5-A308-590BA2B5A650}"/>
          </ac:picMkLst>
        </pc:picChg>
        <pc:picChg chg="add mod">
          <ac:chgData name="Shi, Stephanie" userId="e8b8121a-d3ce-4831-b258-80711026b908" providerId="ADAL" clId="{6E8D6982-B0D2-4679-BF7D-E33BBFD41371}" dt="2024-11-26T09:41:47.615" v="39"/>
          <ac:picMkLst>
            <pc:docMk/>
            <pc:sldMk cId="1026973936" sldId="820"/>
            <ac:picMk id="12" creationId="{9ED0B84B-7C38-1540-A888-3A174F855E14}"/>
          </ac:picMkLst>
        </pc:picChg>
        <pc:picChg chg="add mod">
          <ac:chgData name="Shi, Stephanie" userId="e8b8121a-d3ce-4831-b258-80711026b908" providerId="ADAL" clId="{6E8D6982-B0D2-4679-BF7D-E33BBFD41371}" dt="2024-11-26T09:41:47.615" v="39"/>
          <ac:picMkLst>
            <pc:docMk/>
            <pc:sldMk cId="1026973936" sldId="820"/>
            <ac:picMk id="13" creationId="{80D9970D-9A1C-B346-F344-622BBB44C354}"/>
          </ac:picMkLst>
        </pc:picChg>
        <pc:picChg chg="add mod">
          <ac:chgData name="Shi, Stephanie" userId="e8b8121a-d3ce-4831-b258-80711026b908" providerId="ADAL" clId="{6E8D6982-B0D2-4679-BF7D-E33BBFD41371}" dt="2024-11-26T09:41:47.615" v="39"/>
          <ac:picMkLst>
            <pc:docMk/>
            <pc:sldMk cId="1026973936" sldId="820"/>
            <ac:picMk id="17" creationId="{138ADC08-DF40-6628-7282-93A8D01AD8B9}"/>
          </ac:picMkLst>
        </pc:picChg>
      </pc:sldChg>
      <pc:sldChg chg="modNotesTx">
        <pc:chgData name="Shi, Stephanie" userId="e8b8121a-d3ce-4831-b258-80711026b908" providerId="ADAL" clId="{6E8D6982-B0D2-4679-BF7D-E33BBFD41371}" dt="2024-11-26T11:08:21.624" v="178" actId="5793"/>
        <pc:sldMkLst>
          <pc:docMk/>
          <pc:sldMk cId="2911770597" sldId="1448942163"/>
        </pc:sldMkLst>
      </pc:sldChg>
      <pc:sldChg chg="addSp modSp mod modNotesTx">
        <pc:chgData name="Shi, Stephanie" userId="e8b8121a-d3ce-4831-b258-80711026b908" providerId="ADAL" clId="{6E8D6982-B0D2-4679-BF7D-E33BBFD41371}" dt="2024-11-26T11:59:50.892" v="242" actId="20577"/>
        <pc:sldMkLst>
          <pc:docMk/>
          <pc:sldMk cId="1529459948" sldId="1448942164"/>
        </pc:sldMkLst>
        <pc:picChg chg="add mod modCrop">
          <ac:chgData name="Shi, Stephanie" userId="e8b8121a-d3ce-4831-b258-80711026b908" providerId="ADAL" clId="{6E8D6982-B0D2-4679-BF7D-E33BBFD41371}" dt="2024-11-26T09:39:05.461" v="35" actId="14100"/>
          <ac:picMkLst>
            <pc:docMk/>
            <pc:sldMk cId="1529459948" sldId="1448942164"/>
            <ac:picMk id="3" creationId="{82504F77-180D-27A4-13EB-20BC8B25A99B}"/>
          </ac:picMkLst>
        </pc:picChg>
      </pc:sldChg>
    </pc:docChg>
  </pc:docChgLst>
  <pc:docChgLst>
    <pc:chgData name="Ajayi, Samihah" userId="S::samihah.ajayi@accenture.com::4e5b371a-c1e5-429b-9c30-48bab3a7db9b" providerId="AD" clId="Web-{128F1DD2-E73F-055B-467B-742BE7706D63}"/>
    <pc:docChg chg="addSld modSld modSection">
      <pc:chgData name="Ajayi, Samihah" userId="S::samihah.ajayi@accenture.com::4e5b371a-c1e5-429b-9c30-48bab3a7db9b" providerId="AD" clId="Web-{128F1DD2-E73F-055B-467B-742BE7706D63}" dt="2024-11-25T22:32:17.594" v="76" actId="20577"/>
      <pc:docMkLst>
        <pc:docMk/>
      </pc:docMkLst>
      <pc:sldChg chg="addSp delSp modSp">
        <pc:chgData name="Ajayi, Samihah" userId="S::samihah.ajayi@accenture.com::4e5b371a-c1e5-429b-9c30-48bab3a7db9b" providerId="AD" clId="Web-{128F1DD2-E73F-055B-467B-742BE7706D63}" dt="2024-11-25T22:22:42.657" v="1"/>
        <pc:sldMkLst>
          <pc:docMk/>
          <pc:sldMk cId="3357220440" sldId="812"/>
        </pc:sldMkLst>
        <pc:picChg chg="add del mod">
          <ac:chgData name="Ajayi, Samihah" userId="S::samihah.ajayi@accenture.com::4e5b371a-c1e5-429b-9c30-48bab3a7db9b" providerId="AD" clId="Web-{128F1DD2-E73F-055B-467B-742BE7706D63}" dt="2024-11-25T22:22:42.657" v="1"/>
          <ac:picMkLst>
            <pc:docMk/>
            <pc:sldMk cId="3357220440" sldId="812"/>
            <ac:picMk id="5" creationId="{C85BBB42-A6E6-AEBC-26F2-EEA21D4A55D5}"/>
          </ac:picMkLst>
        </pc:picChg>
      </pc:sldChg>
      <pc:sldChg chg="addSp modSp new">
        <pc:chgData name="Ajayi, Samihah" userId="S::samihah.ajayi@accenture.com::4e5b371a-c1e5-429b-9c30-48bab3a7db9b" providerId="AD" clId="Web-{128F1DD2-E73F-055B-467B-742BE7706D63}" dt="2024-11-25T22:32:17.594" v="76" actId="20577"/>
        <pc:sldMkLst>
          <pc:docMk/>
          <pc:sldMk cId="2941786218" sldId="1448942174"/>
        </pc:sldMkLst>
        <pc:spChg chg="mod">
          <ac:chgData name="Ajayi, Samihah" userId="S::samihah.ajayi@accenture.com::4e5b371a-c1e5-429b-9c30-48bab3a7db9b" providerId="AD" clId="Web-{128F1DD2-E73F-055B-467B-742BE7706D63}" dt="2024-11-25T22:28:02.094" v="21" actId="20577"/>
          <ac:spMkLst>
            <pc:docMk/>
            <pc:sldMk cId="2941786218" sldId="1448942174"/>
            <ac:spMk id="2" creationId="{408FEAEA-5343-6E9A-CD5D-373E9C9484F0}"/>
          </ac:spMkLst>
        </pc:spChg>
        <pc:spChg chg="add mod">
          <ac:chgData name="Ajayi, Samihah" userId="S::samihah.ajayi@accenture.com::4e5b371a-c1e5-429b-9c30-48bab3a7db9b" providerId="AD" clId="Web-{128F1DD2-E73F-055B-467B-742BE7706D63}" dt="2024-11-25T22:32:17.594" v="76" actId="20577"/>
          <ac:spMkLst>
            <pc:docMk/>
            <pc:sldMk cId="2941786218" sldId="1448942174"/>
            <ac:spMk id="4" creationId="{82BCE01A-7CB7-5B50-D6EA-4A5138974CB6}"/>
          </ac:spMkLst>
        </pc:spChg>
      </pc:sldChg>
    </pc:docChg>
  </pc:docChgLst>
  <pc:docChgLst>
    <pc:chgData name="Babington, Abi" userId="S::abigeal.babington@accenture.com::4d9c291a-47c0-4cb5-ac50-c407ab7969ab" providerId="AD" clId="Web-{26981961-127C-93FA-9183-BF7C977EF121}"/>
    <pc:docChg chg="addSld modSld modSection">
      <pc:chgData name="Babington, Abi" userId="S::abigeal.babington@accenture.com::4d9c291a-47c0-4cb5-ac50-c407ab7969ab" providerId="AD" clId="Web-{26981961-127C-93FA-9183-BF7C977EF121}" dt="2024-11-26T12:04:13.112" v="492"/>
      <pc:docMkLst>
        <pc:docMk/>
      </pc:docMkLst>
      <pc:sldChg chg="modNotes">
        <pc:chgData name="Babington, Abi" userId="S::abigeal.babington@accenture.com::4d9c291a-47c0-4cb5-ac50-c407ab7969ab" providerId="AD" clId="Web-{26981961-127C-93FA-9183-BF7C977EF121}" dt="2024-11-26T12:04:13.112" v="492"/>
        <pc:sldMkLst>
          <pc:docMk/>
          <pc:sldMk cId="3867418182" sldId="1448942165"/>
        </pc:sldMkLst>
      </pc:sldChg>
      <pc:sldChg chg="addSp delSp modSp new">
        <pc:chgData name="Babington, Abi" userId="S::abigeal.babington@accenture.com::4d9c291a-47c0-4cb5-ac50-c407ab7969ab" providerId="AD" clId="Web-{26981961-127C-93FA-9183-BF7C977EF121}" dt="2024-11-26T11:55:44.253" v="97" actId="20577"/>
        <pc:sldMkLst>
          <pc:docMk/>
          <pc:sldMk cId="910007425" sldId="1448942175"/>
        </pc:sldMkLst>
        <pc:spChg chg="mod">
          <ac:chgData name="Babington, Abi" userId="S::abigeal.babington@accenture.com::4d9c291a-47c0-4cb5-ac50-c407ab7969ab" providerId="AD" clId="Web-{26981961-127C-93FA-9183-BF7C977EF121}" dt="2024-11-26T11:55:44.253" v="97" actId="20577"/>
          <ac:spMkLst>
            <pc:docMk/>
            <pc:sldMk cId="910007425" sldId="1448942175"/>
            <ac:spMk id="2" creationId="{38237CEA-4B59-1D2D-3D8E-8B04AD35F846}"/>
          </ac:spMkLst>
        </pc:spChg>
        <pc:picChg chg="add mod">
          <ac:chgData name="Babington, Abi" userId="S::abigeal.babington@accenture.com::4d9c291a-47c0-4cb5-ac50-c407ab7969ab" providerId="AD" clId="Web-{26981961-127C-93FA-9183-BF7C977EF121}" dt="2024-11-26T11:19:31.018" v="91" actId="14100"/>
          <ac:picMkLst>
            <pc:docMk/>
            <pc:sldMk cId="910007425" sldId="1448942175"/>
            <ac:picMk id="4" creationId="{D0DA88DF-5B6A-1E4E-061A-829EF314A009}"/>
          </ac:picMkLst>
        </pc:picChg>
        <pc:picChg chg="add mod">
          <ac:chgData name="Babington, Abi" userId="S::abigeal.babington@accenture.com::4d9c291a-47c0-4cb5-ac50-c407ab7969ab" providerId="AD" clId="Web-{26981961-127C-93FA-9183-BF7C977EF121}" dt="2024-11-26T11:08:15.885" v="36" actId="1076"/>
          <ac:picMkLst>
            <pc:docMk/>
            <pc:sldMk cId="910007425" sldId="1448942175"/>
            <ac:picMk id="5" creationId="{C306BDAB-B688-0A72-110C-40F44FCCB6E9}"/>
          </ac:picMkLst>
        </pc:picChg>
        <pc:picChg chg="add del mod">
          <ac:chgData name="Babington, Abi" userId="S::abigeal.babington@accenture.com::4d9c291a-47c0-4cb5-ac50-c407ab7969ab" providerId="AD" clId="Web-{26981961-127C-93FA-9183-BF7C977EF121}" dt="2024-11-26T11:10:03.717" v="40"/>
          <ac:picMkLst>
            <pc:docMk/>
            <pc:sldMk cId="910007425" sldId="1448942175"/>
            <ac:picMk id="6" creationId="{5B8875D3-93B6-4790-9CAB-9AD2EF88377D}"/>
          </ac:picMkLst>
        </pc:picChg>
        <pc:picChg chg="add del mod">
          <ac:chgData name="Babington, Abi" userId="S::abigeal.babington@accenture.com::4d9c291a-47c0-4cb5-ac50-c407ab7969ab" providerId="AD" clId="Web-{26981961-127C-93FA-9183-BF7C977EF121}" dt="2024-11-26T11:19:20.705" v="88"/>
          <ac:picMkLst>
            <pc:docMk/>
            <pc:sldMk cId="910007425" sldId="1448942175"/>
            <ac:picMk id="7" creationId="{2C0972CD-7B36-A55D-A241-C80AF030147D}"/>
          </ac:picMkLst>
        </pc:picChg>
        <pc:picChg chg="add del mod">
          <ac:chgData name="Babington, Abi" userId="S::abigeal.babington@accenture.com::4d9c291a-47c0-4cb5-ac50-c407ab7969ab" providerId="AD" clId="Web-{26981961-127C-93FA-9183-BF7C977EF121}" dt="2024-11-26T11:19:23.143" v="89"/>
          <ac:picMkLst>
            <pc:docMk/>
            <pc:sldMk cId="910007425" sldId="1448942175"/>
            <ac:picMk id="8" creationId="{DA51AC23-5CDD-EB5B-B5BC-BEB58B3CAB97}"/>
          </ac:picMkLst>
        </pc:picChg>
        <pc:picChg chg="add mod">
          <ac:chgData name="Babington, Abi" userId="S::abigeal.babington@accenture.com::4d9c291a-47c0-4cb5-ac50-c407ab7969ab" providerId="AD" clId="Web-{26981961-127C-93FA-9183-BF7C977EF121}" dt="2024-11-26T11:20:14.676" v="94" actId="1076"/>
          <ac:picMkLst>
            <pc:docMk/>
            <pc:sldMk cId="910007425" sldId="1448942175"/>
            <ac:picMk id="9" creationId="{680D3F07-2C8A-0480-B50C-A0079E09A40E}"/>
          </ac:picMkLst>
        </pc:picChg>
      </pc:sldChg>
      <pc:sldChg chg="addSp delSp modSp add replId">
        <pc:chgData name="Babington, Abi" userId="S::abigeal.babington@accenture.com::4d9c291a-47c0-4cb5-ac50-c407ab7969ab" providerId="AD" clId="Web-{26981961-127C-93FA-9183-BF7C977EF121}" dt="2024-11-26T11:55:48.394" v="98" actId="20577"/>
        <pc:sldMkLst>
          <pc:docMk/>
          <pc:sldMk cId="1832616047" sldId="1448942176"/>
        </pc:sldMkLst>
        <pc:spChg chg="mod">
          <ac:chgData name="Babington, Abi" userId="S::abigeal.babington@accenture.com::4d9c291a-47c0-4cb5-ac50-c407ab7969ab" providerId="AD" clId="Web-{26981961-127C-93FA-9183-BF7C977EF121}" dt="2024-11-26T11:55:48.394" v="98" actId="20577"/>
          <ac:spMkLst>
            <pc:docMk/>
            <pc:sldMk cId="1832616047" sldId="1448942176"/>
            <ac:spMk id="2" creationId="{38237CEA-4B59-1D2D-3D8E-8B04AD35F846}"/>
          </ac:spMkLst>
        </pc:spChg>
        <pc:picChg chg="del">
          <ac:chgData name="Babington, Abi" userId="S::abigeal.babington@accenture.com::4d9c291a-47c0-4cb5-ac50-c407ab7969ab" providerId="AD" clId="Web-{26981961-127C-93FA-9183-BF7C977EF121}" dt="2024-11-26T11:11:24.063" v="49"/>
          <ac:picMkLst>
            <pc:docMk/>
            <pc:sldMk cId="1832616047" sldId="1448942176"/>
            <ac:picMk id="4" creationId="{D0DA88DF-5B6A-1E4E-061A-829EF314A009}"/>
          </ac:picMkLst>
        </pc:picChg>
        <pc:picChg chg="del">
          <ac:chgData name="Babington, Abi" userId="S::abigeal.babington@accenture.com::4d9c291a-47c0-4cb5-ac50-c407ab7969ab" providerId="AD" clId="Web-{26981961-127C-93FA-9183-BF7C977EF121}" dt="2024-11-26T11:11:25.845" v="50"/>
          <ac:picMkLst>
            <pc:docMk/>
            <pc:sldMk cId="1832616047" sldId="1448942176"/>
            <ac:picMk id="5" creationId="{C306BDAB-B688-0A72-110C-40F44FCCB6E9}"/>
          </ac:picMkLst>
        </pc:picChg>
        <pc:picChg chg="add del mod">
          <ac:chgData name="Babington, Abi" userId="S::abigeal.babington@accenture.com::4d9c291a-47c0-4cb5-ac50-c407ab7969ab" providerId="AD" clId="Web-{26981961-127C-93FA-9183-BF7C977EF121}" dt="2024-11-26T11:17:58.234" v="68"/>
          <ac:picMkLst>
            <pc:docMk/>
            <pc:sldMk cId="1832616047" sldId="1448942176"/>
            <ac:picMk id="6" creationId="{ACCB1E4F-93EF-48C2-6271-608DD7246BB6}"/>
          </ac:picMkLst>
        </pc:picChg>
        <pc:picChg chg="mod">
          <ac:chgData name="Babington, Abi" userId="S::abigeal.babington@accenture.com::4d9c291a-47c0-4cb5-ac50-c407ab7969ab" providerId="AD" clId="Web-{26981961-127C-93FA-9183-BF7C977EF121}" dt="2024-11-26T11:18:04.562" v="71" actId="14100"/>
          <ac:picMkLst>
            <pc:docMk/>
            <pc:sldMk cId="1832616047" sldId="1448942176"/>
            <ac:picMk id="7" creationId="{2C0972CD-7B36-A55D-A241-C80AF030147D}"/>
          </ac:picMkLst>
        </pc:picChg>
        <pc:picChg chg="del mod">
          <ac:chgData name="Babington, Abi" userId="S::abigeal.babington@accenture.com::4d9c291a-47c0-4cb5-ac50-c407ab7969ab" providerId="AD" clId="Web-{26981961-127C-93FA-9183-BF7C977EF121}" dt="2024-11-26T11:17:58.234" v="69"/>
          <ac:picMkLst>
            <pc:docMk/>
            <pc:sldMk cId="1832616047" sldId="1448942176"/>
            <ac:picMk id="8" creationId="{DA51AC23-5CDD-EB5B-B5BC-BEB58B3CAB97}"/>
          </ac:picMkLst>
        </pc:picChg>
      </pc:sldChg>
      <pc:sldChg chg="addSp delSp modSp add replId">
        <pc:chgData name="Babington, Abi" userId="S::abigeal.babington@accenture.com::4d9c291a-47c0-4cb5-ac50-c407ab7969ab" providerId="AD" clId="Web-{26981961-127C-93FA-9183-BF7C977EF121}" dt="2024-11-26T11:55:55.082" v="100" actId="20577"/>
        <pc:sldMkLst>
          <pc:docMk/>
          <pc:sldMk cId="390152451" sldId="1448942177"/>
        </pc:sldMkLst>
        <pc:spChg chg="mod">
          <ac:chgData name="Babington, Abi" userId="S::abigeal.babington@accenture.com::4d9c291a-47c0-4cb5-ac50-c407ab7969ab" providerId="AD" clId="Web-{26981961-127C-93FA-9183-BF7C977EF121}" dt="2024-11-26T11:55:55.082" v="100" actId="20577"/>
          <ac:spMkLst>
            <pc:docMk/>
            <pc:sldMk cId="390152451" sldId="1448942177"/>
            <ac:spMk id="2" creationId="{38237CEA-4B59-1D2D-3D8E-8B04AD35F846}"/>
          </ac:spMkLst>
        </pc:spChg>
        <pc:picChg chg="add mod">
          <ac:chgData name="Babington, Abi" userId="S::abigeal.babington@accenture.com::4d9c291a-47c0-4cb5-ac50-c407ab7969ab" providerId="AD" clId="Web-{26981961-127C-93FA-9183-BF7C977EF121}" dt="2024-11-26T11:18:55.204" v="86" actId="1076"/>
          <ac:picMkLst>
            <pc:docMk/>
            <pc:sldMk cId="390152451" sldId="1448942177"/>
            <ac:picMk id="4" creationId="{BCDE7F8A-2DCE-F745-157A-F711F58E69AB}"/>
          </ac:picMkLst>
        </pc:picChg>
        <pc:picChg chg="add mod ord">
          <ac:chgData name="Babington, Abi" userId="S::abigeal.babington@accenture.com::4d9c291a-47c0-4cb5-ac50-c407ab7969ab" providerId="AD" clId="Web-{26981961-127C-93FA-9183-BF7C977EF121}" dt="2024-11-26T11:19:02.705" v="87" actId="1076"/>
          <ac:picMkLst>
            <pc:docMk/>
            <pc:sldMk cId="390152451" sldId="1448942177"/>
            <ac:picMk id="5" creationId="{3BF82D24-DF28-E076-C0AC-A386BB408832}"/>
          </ac:picMkLst>
        </pc:picChg>
        <pc:picChg chg="del">
          <ac:chgData name="Babington, Abi" userId="S::abigeal.babington@accenture.com::4d9c291a-47c0-4cb5-ac50-c407ab7969ab" providerId="AD" clId="Web-{26981961-127C-93FA-9183-BF7C977EF121}" dt="2024-11-26T11:18:10.797" v="73"/>
          <ac:picMkLst>
            <pc:docMk/>
            <pc:sldMk cId="390152451" sldId="1448942177"/>
            <ac:picMk id="7" creationId="{2C0972CD-7B36-A55D-A241-C80AF030147D}"/>
          </ac:picMkLst>
        </pc:picChg>
      </pc:sldChg>
    </pc:docChg>
  </pc:docChgLst>
  <pc:docChgLst>
    <pc:chgData name="Babington, Abi" userId="S::abigeal.babington@accenture.com::4d9c291a-47c0-4cb5-ac50-c407ab7969ab" providerId="AD" clId="Web-{6E74E1D9-4C35-79A9-AF31-F10B81DB9093}"/>
    <pc:docChg chg="modSld sldOrd">
      <pc:chgData name="Babington, Abi" userId="S::abigeal.babington@accenture.com::4d9c291a-47c0-4cb5-ac50-c407ab7969ab" providerId="AD" clId="Web-{6E74E1D9-4C35-79A9-AF31-F10B81DB9093}" dt="2024-11-26T06:50:04.861" v="1"/>
      <pc:docMkLst>
        <pc:docMk/>
      </pc:docMkLst>
      <pc:sldChg chg="modSp">
        <pc:chgData name="Babington, Abi" userId="S::abigeal.babington@accenture.com::4d9c291a-47c0-4cb5-ac50-c407ab7969ab" providerId="AD" clId="Web-{6E74E1D9-4C35-79A9-AF31-F10B81DB9093}" dt="2024-11-26T06:42:17.083" v="0"/>
        <pc:sldMkLst>
          <pc:docMk/>
          <pc:sldMk cId="1529459948" sldId="1448942164"/>
        </pc:sldMkLst>
        <pc:picChg chg="mod">
          <ac:chgData name="Babington, Abi" userId="S::abigeal.babington@accenture.com::4d9c291a-47c0-4cb5-ac50-c407ab7969ab" providerId="AD" clId="Web-{6E74E1D9-4C35-79A9-AF31-F10B81DB9093}" dt="2024-11-26T06:42:17.083" v="0"/>
          <ac:picMkLst>
            <pc:docMk/>
            <pc:sldMk cId="1529459948" sldId="1448942164"/>
            <ac:picMk id="11" creationId="{1A363CF8-AC8A-D153-E708-A552482FD857}"/>
          </ac:picMkLst>
        </pc:picChg>
      </pc:sldChg>
      <pc:sldChg chg="ord">
        <pc:chgData name="Babington, Abi" userId="S::abigeal.babington@accenture.com::4d9c291a-47c0-4cb5-ac50-c407ab7969ab" providerId="AD" clId="Web-{6E74E1D9-4C35-79A9-AF31-F10B81DB9093}" dt="2024-11-26T06:50:04.861" v="1"/>
        <pc:sldMkLst>
          <pc:docMk/>
          <pc:sldMk cId="4209598812" sldId="1448942173"/>
        </pc:sldMkLst>
      </pc:sldChg>
    </pc:docChg>
  </pc:docChgLst>
  <pc:docChgLst>
    <pc:chgData name="Hoque, Samia" userId="S::samia.hoque@accenture.com::6e397cfe-940e-424c-a85f-9f05875d88f7" providerId="AD" clId="Web-{C14EBA3C-0B6F-C403-C1EF-66EA95E2D462}"/>
    <pc:docChg chg="modSld">
      <pc:chgData name="Hoque, Samia" userId="S::samia.hoque@accenture.com::6e397cfe-940e-424c-a85f-9f05875d88f7" providerId="AD" clId="Web-{C14EBA3C-0B6F-C403-C1EF-66EA95E2D462}" dt="2024-11-25T22:41:43.740" v="0"/>
      <pc:docMkLst>
        <pc:docMk/>
      </pc:docMkLst>
      <pc:sldChg chg="modSp">
        <pc:chgData name="Hoque, Samia" userId="S::samia.hoque@accenture.com::6e397cfe-940e-424c-a85f-9f05875d88f7" providerId="AD" clId="Web-{C14EBA3C-0B6F-C403-C1EF-66EA95E2D462}" dt="2024-11-25T22:41:43.740" v="0"/>
        <pc:sldMkLst>
          <pc:docMk/>
          <pc:sldMk cId="1529459948" sldId="1448942164"/>
        </pc:sldMkLst>
        <pc:picChg chg="mod">
          <ac:chgData name="Hoque, Samia" userId="S::samia.hoque@accenture.com::6e397cfe-940e-424c-a85f-9f05875d88f7" providerId="AD" clId="Web-{C14EBA3C-0B6F-C403-C1EF-66EA95E2D462}" dt="2024-11-25T22:41:43.740" v="0"/>
          <ac:picMkLst>
            <pc:docMk/>
            <pc:sldMk cId="1529459948" sldId="1448942164"/>
            <ac:picMk id="24" creationId="{C2C058A4-3FC1-34A3-8C60-0B17B0220947}"/>
          </ac:picMkLst>
        </pc:picChg>
      </pc:sldChg>
    </pc:docChg>
  </pc:docChgLst>
  <pc:docChgLst>
    <pc:chgData name="Ilyas, Zeshan" userId="0fca534c-62fa-45b0-8199-ced9726222bc" providerId="ADAL" clId="{C89E01EE-81AB-0444-875B-F317D0EE605F}"/>
    <pc:docChg chg="undo redo custSel addSld delSld modSld sldOrd modMainMaster modSection">
      <pc:chgData name="Ilyas, Zeshan" userId="0fca534c-62fa-45b0-8199-ced9726222bc" providerId="ADAL" clId="{C89E01EE-81AB-0444-875B-F317D0EE605F}" dt="2024-11-26T12:01:02.170" v="5901" actId="20577"/>
      <pc:docMkLst>
        <pc:docMk/>
      </pc:docMkLst>
      <pc:sldChg chg="addSp delSp modSp mod">
        <pc:chgData name="Ilyas, Zeshan" userId="0fca534c-62fa-45b0-8199-ced9726222bc" providerId="ADAL" clId="{C89E01EE-81AB-0444-875B-F317D0EE605F}" dt="2024-11-26T10:51:51.285" v="5005" actId="14100"/>
        <pc:sldMkLst>
          <pc:docMk/>
          <pc:sldMk cId="3503095868" sldId="257"/>
        </pc:sldMkLst>
        <pc:spChg chg="add del mod">
          <ac:chgData name="Ilyas, Zeshan" userId="0fca534c-62fa-45b0-8199-ced9726222bc" providerId="ADAL" clId="{C89E01EE-81AB-0444-875B-F317D0EE605F}" dt="2024-11-26T10:04:01.264" v="4932"/>
          <ac:spMkLst>
            <pc:docMk/>
            <pc:sldMk cId="3503095868" sldId="257"/>
            <ac:spMk id="3" creationId="{E8C999D2-9532-AD78-11A5-ACA84BC83E5B}"/>
          </ac:spMkLst>
        </pc:spChg>
        <pc:spChg chg="mod">
          <ac:chgData name="Ilyas, Zeshan" userId="0fca534c-62fa-45b0-8199-ced9726222bc" providerId="ADAL" clId="{C89E01EE-81AB-0444-875B-F317D0EE605F}" dt="2024-11-26T10:47:55.348" v="4994" actId="207"/>
          <ac:spMkLst>
            <pc:docMk/>
            <pc:sldMk cId="3503095868" sldId="257"/>
            <ac:spMk id="5" creationId="{0DA26CC2-9FF5-3658-6B5B-ADEFED9FCBEE}"/>
          </ac:spMkLst>
        </pc:spChg>
        <pc:spChg chg="mod">
          <ac:chgData name="Ilyas, Zeshan" userId="0fca534c-62fa-45b0-8199-ced9726222bc" providerId="ADAL" clId="{C89E01EE-81AB-0444-875B-F317D0EE605F}" dt="2024-11-26T10:47:43.663" v="4993" actId="207"/>
          <ac:spMkLst>
            <pc:docMk/>
            <pc:sldMk cId="3503095868" sldId="257"/>
            <ac:spMk id="6" creationId="{574F755D-07CD-B4BC-B995-E968FB48031A}"/>
          </ac:spMkLst>
        </pc:spChg>
        <pc:spChg chg="del">
          <ac:chgData name="Ilyas, Zeshan" userId="0fca534c-62fa-45b0-8199-ced9726222bc" providerId="ADAL" clId="{C89E01EE-81AB-0444-875B-F317D0EE605F}" dt="2024-11-26T09:59:38.929" v="4718" actId="478"/>
          <ac:spMkLst>
            <pc:docMk/>
            <pc:sldMk cId="3503095868" sldId="257"/>
            <ac:spMk id="7" creationId="{0E736ACC-0D52-88FC-4D7F-4C68E90FCE65}"/>
          </ac:spMkLst>
        </pc:spChg>
        <pc:spChg chg="mod">
          <ac:chgData name="Ilyas, Zeshan" userId="0fca534c-62fa-45b0-8199-ced9726222bc" providerId="ADAL" clId="{C89E01EE-81AB-0444-875B-F317D0EE605F}" dt="2024-11-26T10:46:24.534" v="4970" actId="207"/>
          <ac:spMkLst>
            <pc:docMk/>
            <pc:sldMk cId="3503095868" sldId="257"/>
            <ac:spMk id="8" creationId="{B234CB1A-0478-24EF-32CD-45540AD108B4}"/>
          </ac:spMkLst>
        </pc:spChg>
        <pc:spChg chg="mod">
          <ac:chgData name="Ilyas, Zeshan" userId="0fca534c-62fa-45b0-8199-ced9726222bc" providerId="ADAL" clId="{C89E01EE-81AB-0444-875B-F317D0EE605F}" dt="2024-11-26T09:59:59.424" v="4720" actId="1076"/>
          <ac:spMkLst>
            <pc:docMk/>
            <pc:sldMk cId="3503095868" sldId="257"/>
            <ac:spMk id="9" creationId="{D0E541DB-B3C6-11F1-563F-32EA34ADDF65}"/>
          </ac:spMkLst>
        </pc:spChg>
        <pc:spChg chg="del">
          <ac:chgData name="Ilyas, Zeshan" userId="0fca534c-62fa-45b0-8199-ced9726222bc" providerId="ADAL" clId="{C89E01EE-81AB-0444-875B-F317D0EE605F}" dt="2024-11-26T09:59:37.962" v="4717" actId="478"/>
          <ac:spMkLst>
            <pc:docMk/>
            <pc:sldMk cId="3503095868" sldId="257"/>
            <ac:spMk id="10" creationId="{D8630669-B5FA-07BE-C82F-9D1DA92BD619}"/>
          </ac:spMkLst>
        </pc:spChg>
        <pc:spChg chg="mod">
          <ac:chgData name="Ilyas, Zeshan" userId="0fca534c-62fa-45b0-8199-ced9726222bc" providerId="ADAL" clId="{C89E01EE-81AB-0444-875B-F317D0EE605F}" dt="2024-11-26T09:59:59.424" v="4720" actId="1076"/>
          <ac:spMkLst>
            <pc:docMk/>
            <pc:sldMk cId="3503095868" sldId="257"/>
            <ac:spMk id="11" creationId="{107C740A-314E-89C5-BC07-F96CDC6B8584}"/>
          </ac:spMkLst>
        </pc:spChg>
        <pc:spChg chg="mod">
          <ac:chgData name="Ilyas, Zeshan" userId="0fca534c-62fa-45b0-8199-ced9726222bc" providerId="ADAL" clId="{C89E01EE-81AB-0444-875B-F317D0EE605F}" dt="2024-11-26T10:46:43.256" v="4971" actId="207"/>
          <ac:spMkLst>
            <pc:docMk/>
            <pc:sldMk cId="3503095868" sldId="257"/>
            <ac:spMk id="18" creationId="{5FB71287-5FE6-BB80-697F-C60DF5EEB629}"/>
          </ac:spMkLst>
        </pc:spChg>
        <pc:spChg chg="mod">
          <ac:chgData name="Ilyas, Zeshan" userId="0fca534c-62fa-45b0-8199-ced9726222bc" providerId="ADAL" clId="{C89E01EE-81AB-0444-875B-F317D0EE605F}" dt="2024-11-26T09:59:59.424" v="4720" actId="1076"/>
          <ac:spMkLst>
            <pc:docMk/>
            <pc:sldMk cId="3503095868" sldId="257"/>
            <ac:spMk id="20" creationId="{494F6D69-5D2D-D867-F748-C06A6A09A707}"/>
          </ac:spMkLst>
        </pc:spChg>
        <pc:spChg chg="del">
          <ac:chgData name="Ilyas, Zeshan" userId="0fca534c-62fa-45b0-8199-ced9726222bc" providerId="ADAL" clId="{C89E01EE-81AB-0444-875B-F317D0EE605F}" dt="2024-11-26T09:59:28.709" v="4714" actId="478"/>
          <ac:spMkLst>
            <pc:docMk/>
            <pc:sldMk cId="3503095868" sldId="257"/>
            <ac:spMk id="23" creationId="{3429E705-6EF8-CB42-5E7E-68F8009FB527}"/>
          </ac:spMkLst>
        </pc:spChg>
        <pc:spChg chg="del">
          <ac:chgData name="Ilyas, Zeshan" userId="0fca534c-62fa-45b0-8199-ced9726222bc" providerId="ADAL" clId="{C89E01EE-81AB-0444-875B-F317D0EE605F}" dt="2024-11-26T09:59:32.801" v="4715" actId="478"/>
          <ac:spMkLst>
            <pc:docMk/>
            <pc:sldMk cId="3503095868" sldId="257"/>
            <ac:spMk id="24" creationId="{0B9649C2-700B-0F33-0597-AB77F8D01008}"/>
          </ac:spMkLst>
        </pc:spChg>
        <pc:spChg chg="mod">
          <ac:chgData name="Ilyas, Zeshan" userId="0fca534c-62fa-45b0-8199-ced9726222bc" providerId="ADAL" clId="{C89E01EE-81AB-0444-875B-F317D0EE605F}" dt="2024-11-26T09:59:59.424" v="4720" actId="1076"/>
          <ac:spMkLst>
            <pc:docMk/>
            <pc:sldMk cId="3503095868" sldId="257"/>
            <ac:spMk id="41" creationId="{5196E597-E9AB-836C-0CDD-8464C3508B93}"/>
          </ac:spMkLst>
        </pc:spChg>
        <pc:spChg chg="mod">
          <ac:chgData name="Ilyas, Zeshan" userId="0fca534c-62fa-45b0-8199-ced9726222bc" providerId="ADAL" clId="{C89E01EE-81AB-0444-875B-F317D0EE605F}" dt="2024-11-26T09:59:59.424" v="4720" actId="1076"/>
          <ac:spMkLst>
            <pc:docMk/>
            <pc:sldMk cId="3503095868" sldId="257"/>
            <ac:spMk id="43" creationId="{6E7FAE64-7230-9C0A-8DEE-FD3B75AF3CB6}"/>
          </ac:spMkLst>
        </pc:spChg>
        <pc:spChg chg="mod">
          <ac:chgData name="Ilyas, Zeshan" userId="0fca534c-62fa-45b0-8199-ced9726222bc" providerId="ADAL" clId="{C89E01EE-81AB-0444-875B-F317D0EE605F}" dt="2024-11-26T10:51:51.285" v="5005" actId="14100"/>
          <ac:spMkLst>
            <pc:docMk/>
            <pc:sldMk cId="3503095868" sldId="257"/>
            <ac:spMk id="44" creationId="{0D6FFD4F-8293-07CD-AC69-29CA2F0CF9A8}"/>
          </ac:spMkLst>
        </pc:spChg>
        <pc:spChg chg="mod">
          <ac:chgData name="Ilyas, Zeshan" userId="0fca534c-62fa-45b0-8199-ced9726222bc" providerId="ADAL" clId="{C89E01EE-81AB-0444-875B-F317D0EE605F}" dt="2024-11-26T10:47:24.896" v="4992" actId="1035"/>
          <ac:spMkLst>
            <pc:docMk/>
            <pc:sldMk cId="3503095868" sldId="257"/>
            <ac:spMk id="45" creationId="{12D80A70-EF89-90B8-0CE1-E3E13EE6B12B}"/>
          </ac:spMkLst>
        </pc:spChg>
        <pc:spChg chg="mod">
          <ac:chgData name="Ilyas, Zeshan" userId="0fca534c-62fa-45b0-8199-ced9726222bc" providerId="ADAL" clId="{C89E01EE-81AB-0444-875B-F317D0EE605F}" dt="2024-11-26T10:02:25.353" v="4858" actId="20577"/>
          <ac:spMkLst>
            <pc:docMk/>
            <pc:sldMk cId="3503095868" sldId="257"/>
            <ac:spMk id="46" creationId="{FDCF2401-029E-74D0-91F3-C8F2F251D72B}"/>
          </ac:spMkLst>
        </pc:spChg>
        <pc:spChg chg="mod">
          <ac:chgData name="Ilyas, Zeshan" userId="0fca534c-62fa-45b0-8199-ced9726222bc" providerId="ADAL" clId="{C89E01EE-81AB-0444-875B-F317D0EE605F}" dt="2024-11-26T10:47:24.896" v="4992" actId="1035"/>
          <ac:spMkLst>
            <pc:docMk/>
            <pc:sldMk cId="3503095868" sldId="257"/>
            <ac:spMk id="49" creationId="{1E776100-717B-F12D-71B5-5034A1BC8674}"/>
          </ac:spMkLst>
        </pc:spChg>
        <pc:spChg chg="mod">
          <ac:chgData name="Ilyas, Zeshan" userId="0fca534c-62fa-45b0-8199-ced9726222bc" providerId="ADAL" clId="{C89E01EE-81AB-0444-875B-F317D0EE605F}" dt="2024-11-26T10:47:02.788" v="4973" actId="20577"/>
          <ac:spMkLst>
            <pc:docMk/>
            <pc:sldMk cId="3503095868" sldId="257"/>
            <ac:spMk id="50" creationId="{A5859D39-647F-BB2C-0124-D02695BC082E}"/>
          </ac:spMkLst>
        </pc:spChg>
        <pc:spChg chg="del mod">
          <ac:chgData name="Ilyas, Zeshan" userId="0fca534c-62fa-45b0-8199-ced9726222bc" providerId="ADAL" clId="{C89E01EE-81AB-0444-875B-F317D0EE605F}" dt="2024-11-26T09:59:28.709" v="4714" actId="478"/>
          <ac:spMkLst>
            <pc:docMk/>
            <pc:sldMk cId="3503095868" sldId="257"/>
            <ac:spMk id="51" creationId="{22C71047-F430-615F-9D38-11BB0A13EDDA}"/>
          </ac:spMkLst>
        </pc:spChg>
        <pc:spChg chg="mod">
          <ac:chgData name="Ilyas, Zeshan" userId="0fca534c-62fa-45b0-8199-ced9726222bc" providerId="ADAL" clId="{C89E01EE-81AB-0444-875B-F317D0EE605F}" dt="2024-11-26T09:59:59.424" v="4720" actId="1076"/>
          <ac:spMkLst>
            <pc:docMk/>
            <pc:sldMk cId="3503095868" sldId="257"/>
            <ac:spMk id="58" creationId="{A40687D9-B521-7B4E-81FE-36124BAAC4A8}"/>
          </ac:spMkLst>
        </pc:spChg>
        <pc:spChg chg="mod">
          <ac:chgData name="Ilyas, Zeshan" userId="0fca534c-62fa-45b0-8199-ced9726222bc" providerId="ADAL" clId="{C89E01EE-81AB-0444-875B-F317D0EE605F}" dt="2024-11-26T10:03:59.017" v="4930" actId="1037"/>
          <ac:spMkLst>
            <pc:docMk/>
            <pc:sldMk cId="3503095868" sldId="257"/>
            <ac:spMk id="63" creationId="{6B0791DF-3D1B-CF64-0F23-6168E6DF0D7A}"/>
          </ac:spMkLst>
        </pc:spChg>
        <pc:spChg chg="del">
          <ac:chgData name="Ilyas, Zeshan" userId="0fca534c-62fa-45b0-8199-ced9726222bc" providerId="ADAL" clId="{C89E01EE-81AB-0444-875B-F317D0EE605F}" dt="2024-11-26T09:59:28.709" v="4714" actId="478"/>
          <ac:spMkLst>
            <pc:docMk/>
            <pc:sldMk cId="3503095868" sldId="257"/>
            <ac:spMk id="65" creationId="{99611129-59EF-50DD-5B81-F2250B7CE9A9}"/>
          </ac:spMkLst>
        </pc:spChg>
        <pc:grpChg chg="mod">
          <ac:chgData name="Ilyas, Zeshan" userId="0fca534c-62fa-45b0-8199-ced9726222bc" providerId="ADAL" clId="{C89E01EE-81AB-0444-875B-F317D0EE605F}" dt="2024-11-26T09:59:59.424" v="4720" actId="1076"/>
          <ac:grpSpMkLst>
            <pc:docMk/>
            <pc:sldMk cId="3503095868" sldId="257"/>
            <ac:grpSpMk id="52" creationId="{891A00C7-B75F-B4BB-0063-F346436F4D1D}"/>
          </ac:grpSpMkLst>
        </pc:grpChg>
        <pc:grpChg chg="mod">
          <ac:chgData name="Ilyas, Zeshan" userId="0fca534c-62fa-45b0-8199-ced9726222bc" providerId="ADAL" clId="{C89E01EE-81AB-0444-875B-F317D0EE605F}" dt="2024-11-26T09:59:59.424" v="4720" actId="1076"/>
          <ac:grpSpMkLst>
            <pc:docMk/>
            <pc:sldMk cId="3503095868" sldId="257"/>
            <ac:grpSpMk id="53" creationId="{CD55F26A-199A-00A4-AC3C-2A9C55F6D633}"/>
          </ac:grpSpMkLst>
        </pc:grpChg>
        <pc:grpChg chg="mod">
          <ac:chgData name="Ilyas, Zeshan" userId="0fca534c-62fa-45b0-8199-ced9726222bc" providerId="ADAL" clId="{C89E01EE-81AB-0444-875B-F317D0EE605F}" dt="2024-11-26T09:59:59.424" v="4720" actId="1076"/>
          <ac:grpSpMkLst>
            <pc:docMk/>
            <pc:sldMk cId="3503095868" sldId="257"/>
            <ac:grpSpMk id="54" creationId="{BE275500-B568-3AC9-2F3B-E0091A92E5AD}"/>
          </ac:grpSpMkLst>
        </pc:grpChg>
        <pc:grpChg chg="mod">
          <ac:chgData name="Ilyas, Zeshan" userId="0fca534c-62fa-45b0-8199-ced9726222bc" providerId="ADAL" clId="{C89E01EE-81AB-0444-875B-F317D0EE605F}" dt="2024-11-26T09:59:59.424" v="4720" actId="1076"/>
          <ac:grpSpMkLst>
            <pc:docMk/>
            <pc:sldMk cId="3503095868" sldId="257"/>
            <ac:grpSpMk id="55" creationId="{CCEB39A4-80D5-32FA-3BDD-51062605338A}"/>
          </ac:grpSpMkLst>
        </pc:grpChg>
        <pc:grpChg chg="mod">
          <ac:chgData name="Ilyas, Zeshan" userId="0fca534c-62fa-45b0-8199-ced9726222bc" providerId="ADAL" clId="{C89E01EE-81AB-0444-875B-F317D0EE605F}" dt="2024-11-26T09:59:59.424" v="4720" actId="1076"/>
          <ac:grpSpMkLst>
            <pc:docMk/>
            <pc:sldMk cId="3503095868" sldId="257"/>
            <ac:grpSpMk id="59" creationId="{D48BBE66-9AD2-8ED1-5829-698AE75ECE3E}"/>
          </ac:grpSpMkLst>
        </pc:grpChg>
        <pc:grpChg chg="mod">
          <ac:chgData name="Ilyas, Zeshan" userId="0fca534c-62fa-45b0-8199-ced9726222bc" providerId="ADAL" clId="{C89E01EE-81AB-0444-875B-F317D0EE605F}" dt="2024-11-26T10:47:24.896" v="4992" actId="1035"/>
          <ac:grpSpMkLst>
            <pc:docMk/>
            <pc:sldMk cId="3503095868" sldId="257"/>
            <ac:grpSpMk id="62" creationId="{191D3E4B-E935-4172-1199-7815713E2B06}"/>
          </ac:grpSpMkLst>
        </pc:grpChg>
        <pc:picChg chg="mod">
          <ac:chgData name="Ilyas, Zeshan" userId="0fca534c-62fa-45b0-8199-ced9726222bc" providerId="ADAL" clId="{C89E01EE-81AB-0444-875B-F317D0EE605F}" dt="2024-11-26T10:48:15.017" v="4996" actId="207"/>
          <ac:picMkLst>
            <pc:docMk/>
            <pc:sldMk cId="3503095868" sldId="257"/>
            <ac:picMk id="13" creationId="{0584863C-9200-51A8-7F03-4CE1E8B691C0}"/>
          </ac:picMkLst>
        </pc:picChg>
        <pc:picChg chg="mod">
          <ac:chgData name="Ilyas, Zeshan" userId="0fca534c-62fa-45b0-8199-ced9726222bc" providerId="ADAL" clId="{C89E01EE-81AB-0444-875B-F317D0EE605F}" dt="2024-11-26T10:48:15.017" v="4996" actId="207"/>
          <ac:picMkLst>
            <pc:docMk/>
            <pc:sldMk cId="3503095868" sldId="257"/>
            <ac:picMk id="15" creationId="{292EC3D1-B251-EF43-7496-43608F560053}"/>
          </ac:picMkLst>
        </pc:picChg>
        <pc:picChg chg="mod">
          <ac:chgData name="Ilyas, Zeshan" userId="0fca534c-62fa-45b0-8199-ced9726222bc" providerId="ADAL" clId="{C89E01EE-81AB-0444-875B-F317D0EE605F}" dt="2024-11-26T09:59:59.424" v="4720" actId="1076"/>
          <ac:picMkLst>
            <pc:docMk/>
            <pc:sldMk cId="3503095868" sldId="257"/>
            <ac:picMk id="16" creationId="{00EDBDF5-55A0-6D5C-761A-0C95B1B01A87}"/>
          </ac:picMkLst>
        </pc:picChg>
        <pc:picChg chg="del">
          <ac:chgData name="Ilyas, Zeshan" userId="0fca534c-62fa-45b0-8199-ced9726222bc" providerId="ADAL" clId="{C89E01EE-81AB-0444-875B-F317D0EE605F}" dt="2024-11-26T09:59:39.784" v="4719" actId="478"/>
          <ac:picMkLst>
            <pc:docMk/>
            <pc:sldMk cId="3503095868" sldId="257"/>
            <ac:picMk id="17" creationId="{838D319F-9561-C5EA-A51A-D7BB84FF0254}"/>
          </ac:picMkLst>
        </pc:picChg>
        <pc:picChg chg="del">
          <ac:chgData name="Ilyas, Zeshan" userId="0fca534c-62fa-45b0-8199-ced9726222bc" providerId="ADAL" clId="{C89E01EE-81AB-0444-875B-F317D0EE605F}" dt="2024-11-26T09:59:35.845" v="4716" actId="478"/>
          <ac:picMkLst>
            <pc:docMk/>
            <pc:sldMk cId="3503095868" sldId="257"/>
            <ac:picMk id="25" creationId="{99991BE5-E497-7F05-956D-D7D02FF534EE}"/>
          </ac:picMkLst>
        </pc:picChg>
      </pc:sldChg>
      <pc:sldChg chg="delSp modSp mod">
        <pc:chgData name="Ilyas, Zeshan" userId="0fca534c-62fa-45b0-8199-ced9726222bc" providerId="ADAL" clId="{C89E01EE-81AB-0444-875B-F317D0EE605F}" dt="2024-11-25T19:39:19.281" v="286" actId="478"/>
        <pc:sldMkLst>
          <pc:docMk/>
          <pc:sldMk cId="3703623262" sldId="370"/>
        </pc:sldMkLst>
        <pc:spChg chg="del mod">
          <ac:chgData name="Ilyas, Zeshan" userId="0fca534c-62fa-45b0-8199-ced9726222bc" providerId="ADAL" clId="{C89E01EE-81AB-0444-875B-F317D0EE605F}" dt="2024-11-25T19:39:19.281" v="286" actId="478"/>
          <ac:spMkLst>
            <pc:docMk/>
            <pc:sldMk cId="3703623262" sldId="370"/>
            <ac:spMk id="13" creationId="{CE5CD4D2-230C-ADCB-21AD-BB840D5359A2}"/>
          </ac:spMkLst>
        </pc:spChg>
      </pc:sldChg>
      <pc:sldChg chg="addSp delSp modSp add del ord modNotesTx">
        <pc:chgData name="Ilyas, Zeshan" userId="0fca534c-62fa-45b0-8199-ced9726222bc" providerId="ADAL" clId="{C89E01EE-81AB-0444-875B-F317D0EE605F}" dt="2024-11-26T00:15:43.280" v="4150" actId="20577"/>
        <pc:sldMkLst>
          <pc:docMk/>
          <pc:sldMk cId="3810404425" sldId="399"/>
        </pc:sldMkLst>
        <pc:picChg chg="del">
          <ac:chgData name="Ilyas, Zeshan" userId="0fca534c-62fa-45b0-8199-ced9726222bc" providerId="ADAL" clId="{C89E01EE-81AB-0444-875B-F317D0EE605F}" dt="2024-11-25T19:59:32.646" v="440" actId="478"/>
          <ac:picMkLst>
            <pc:docMk/>
            <pc:sldMk cId="3810404425" sldId="399"/>
            <ac:picMk id="1026" creationId="{25D73809-1728-42F9-7C5E-92798FC6DFDB}"/>
          </ac:picMkLst>
        </pc:picChg>
        <pc:picChg chg="add del mod">
          <ac:chgData name="Ilyas, Zeshan" userId="0fca534c-62fa-45b0-8199-ced9726222bc" providerId="ADAL" clId="{C89E01EE-81AB-0444-875B-F317D0EE605F}" dt="2024-11-25T20:20:15.013" v="444" actId="478"/>
          <ac:picMkLst>
            <pc:docMk/>
            <pc:sldMk cId="3810404425" sldId="399"/>
            <ac:picMk id="1032" creationId="{B44D18A0-E571-774C-A4E1-7075C802AB9B}"/>
          </ac:picMkLst>
        </pc:picChg>
        <pc:picChg chg="add del mod">
          <ac:chgData name="Ilyas, Zeshan" userId="0fca534c-62fa-45b0-8199-ced9726222bc" providerId="ADAL" clId="{C89E01EE-81AB-0444-875B-F317D0EE605F}" dt="2024-11-25T20:29:35.674" v="450" actId="478"/>
          <ac:picMkLst>
            <pc:docMk/>
            <pc:sldMk cId="3810404425" sldId="399"/>
            <ac:picMk id="1034" creationId="{CB331D61-477E-8ECF-63C6-0BD34A76E8A9}"/>
          </ac:picMkLst>
        </pc:picChg>
        <pc:picChg chg="add del mod">
          <ac:chgData name="Ilyas, Zeshan" userId="0fca534c-62fa-45b0-8199-ced9726222bc" providerId="ADAL" clId="{C89E01EE-81AB-0444-875B-F317D0EE605F}" dt="2024-11-25T20:32:50.685" v="454" actId="478"/>
          <ac:picMkLst>
            <pc:docMk/>
            <pc:sldMk cId="3810404425" sldId="399"/>
            <ac:picMk id="1036" creationId="{11B574D5-3959-3562-187E-99D9147731EB}"/>
          </ac:picMkLst>
        </pc:picChg>
        <pc:picChg chg="add del mod">
          <ac:chgData name="Ilyas, Zeshan" userId="0fca534c-62fa-45b0-8199-ced9726222bc" providerId="ADAL" clId="{C89E01EE-81AB-0444-875B-F317D0EE605F}" dt="2024-11-25T20:36:24.449" v="463" actId="478"/>
          <ac:picMkLst>
            <pc:docMk/>
            <pc:sldMk cId="3810404425" sldId="399"/>
            <ac:picMk id="1038" creationId="{DA5EA7CC-467C-90A8-E2F8-DC4F759CE8C0}"/>
          </ac:picMkLst>
        </pc:picChg>
        <pc:picChg chg="add del mod">
          <ac:chgData name="Ilyas, Zeshan" userId="0fca534c-62fa-45b0-8199-ced9726222bc" providerId="ADAL" clId="{C89E01EE-81AB-0444-875B-F317D0EE605F}" dt="2024-11-25T20:58:35.771" v="596" actId="478"/>
          <ac:picMkLst>
            <pc:docMk/>
            <pc:sldMk cId="3810404425" sldId="399"/>
            <ac:picMk id="1040" creationId="{43098823-C18A-8348-D70E-3C77F20065AC}"/>
          </ac:picMkLst>
        </pc:picChg>
        <pc:picChg chg="add del mod">
          <ac:chgData name="Ilyas, Zeshan" userId="0fca534c-62fa-45b0-8199-ced9726222bc" providerId="ADAL" clId="{C89E01EE-81AB-0444-875B-F317D0EE605F}" dt="2024-11-25T23:53:14.006" v="3974" actId="478"/>
          <ac:picMkLst>
            <pc:docMk/>
            <pc:sldMk cId="3810404425" sldId="399"/>
            <ac:picMk id="1042" creationId="{69888A36-17FF-1BCA-1F1F-BB096C7B364D}"/>
          </ac:picMkLst>
        </pc:picChg>
        <pc:picChg chg="add del mod">
          <ac:chgData name="Ilyas, Zeshan" userId="0fca534c-62fa-45b0-8199-ced9726222bc" providerId="ADAL" clId="{C89E01EE-81AB-0444-875B-F317D0EE605F}" dt="2024-11-25T23:53:54.503" v="3980" actId="478"/>
          <ac:picMkLst>
            <pc:docMk/>
            <pc:sldMk cId="3810404425" sldId="399"/>
            <ac:picMk id="2050" creationId="{60ECA4F4-A170-B6A4-7E17-221C1B72B13E}"/>
          </ac:picMkLst>
        </pc:picChg>
        <pc:picChg chg="add del mod">
          <ac:chgData name="Ilyas, Zeshan" userId="0fca534c-62fa-45b0-8199-ced9726222bc" providerId="ADAL" clId="{C89E01EE-81AB-0444-875B-F317D0EE605F}" dt="2024-11-25T23:56:19.440" v="3987" actId="478"/>
          <ac:picMkLst>
            <pc:docMk/>
            <pc:sldMk cId="3810404425" sldId="399"/>
            <ac:picMk id="2052" creationId="{7684B64F-7DAB-E9A5-616E-B020A2EADCDD}"/>
          </ac:picMkLst>
        </pc:picChg>
        <pc:picChg chg="add mod">
          <ac:chgData name="Ilyas, Zeshan" userId="0fca534c-62fa-45b0-8199-ced9726222bc" providerId="ADAL" clId="{C89E01EE-81AB-0444-875B-F317D0EE605F}" dt="2024-11-25T23:56:29.394" v="3991" actId="1076"/>
          <ac:picMkLst>
            <pc:docMk/>
            <pc:sldMk cId="3810404425" sldId="399"/>
            <ac:picMk id="2054" creationId="{77A7A05D-1C99-ACE5-730C-B428DA0117BA}"/>
          </ac:picMkLst>
        </pc:picChg>
      </pc:sldChg>
      <pc:sldChg chg="addSp delSp modSp mod modNotesTx">
        <pc:chgData name="Ilyas, Zeshan" userId="0fca534c-62fa-45b0-8199-ced9726222bc" providerId="ADAL" clId="{C89E01EE-81AB-0444-875B-F317D0EE605F}" dt="2024-11-26T11:09:27.939" v="5477" actId="20577"/>
        <pc:sldMkLst>
          <pc:docMk/>
          <pc:sldMk cId="1368541299" sldId="805"/>
        </pc:sldMkLst>
        <pc:spChg chg="mod">
          <ac:chgData name="Ilyas, Zeshan" userId="0fca534c-62fa-45b0-8199-ced9726222bc" providerId="ADAL" clId="{C89E01EE-81AB-0444-875B-F317D0EE605F}" dt="2024-11-25T22:30:39.722" v="3723" actId="20577"/>
          <ac:spMkLst>
            <pc:docMk/>
            <pc:sldMk cId="1368541299" sldId="805"/>
            <ac:spMk id="2" creationId="{0D56783D-2F75-40DC-AF61-234BA5EA06AC}"/>
          </ac:spMkLst>
        </pc:spChg>
        <pc:spChg chg="mod">
          <ac:chgData name="Ilyas, Zeshan" userId="0fca534c-62fa-45b0-8199-ced9726222bc" providerId="ADAL" clId="{C89E01EE-81AB-0444-875B-F317D0EE605F}" dt="2024-11-25T22:30:52.927" v="3728" actId="20577"/>
          <ac:spMkLst>
            <pc:docMk/>
            <pc:sldMk cId="1368541299" sldId="805"/>
            <ac:spMk id="3" creationId="{651DC24B-AB70-4983-B766-42BF4110C6AA}"/>
          </ac:spMkLst>
        </pc:spChg>
        <pc:spChg chg="mod">
          <ac:chgData name="Ilyas, Zeshan" userId="0fca534c-62fa-45b0-8199-ced9726222bc" providerId="ADAL" clId="{C89E01EE-81AB-0444-875B-F317D0EE605F}" dt="2024-11-25T22:26:52.591" v="3270" actId="20577"/>
          <ac:spMkLst>
            <pc:docMk/>
            <pc:sldMk cId="1368541299" sldId="805"/>
            <ac:spMk id="5" creationId="{CE422875-EDAA-48FF-A282-26952DB0C58F}"/>
          </ac:spMkLst>
        </pc:spChg>
        <pc:spChg chg="mod">
          <ac:chgData name="Ilyas, Zeshan" userId="0fca534c-62fa-45b0-8199-ced9726222bc" providerId="ADAL" clId="{C89E01EE-81AB-0444-875B-F317D0EE605F}" dt="2024-11-26T11:08:21.697" v="5410" actId="20577"/>
          <ac:spMkLst>
            <pc:docMk/>
            <pc:sldMk cId="1368541299" sldId="805"/>
            <ac:spMk id="6" creationId="{75C65787-9125-4790-B3F2-CF1B59158F48}"/>
          </ac:spMkLst>
        </pc:spChg>
        <pc:spChg chg="mod">
          <ac:chgData name="Ilyas, Zeshan" userId="0fca534c-62fa-45b0-8199-ced9726222bc" providerId="ADAL" clId="{C89E01EE-81AB-0444-875B-F317D0EE605F}" dt="2024-11-25T22:27:31.573" v="3374" actId="20577"/>
          <ac:spMkLst>
            <pc:docMk/>
            <pc:sldMk cId="1368541299" sldId="805"/>
            <ac:spMk id="7" creationId="{91845080-64D9-4192-98A6-69D53C705628}"/>
          </ac:spMkLst>
        </pc:spChg>
        <pc:spChg chg="mod">
          <ac:chgData name="Ilyas, Zeshan" userId="0fca534c-62fa-45b0-8199-ced9726222bc" providerId="ADAL" clId="{C89E01EE-81AB-0444-875B-F317D0EE605F}" dt="2024-11-25T22:27:56.872" v="3454" actId="20577"/>
          <ac:spMkLst>
            <pc:docMk/>
            <pc:sldMk cId="1368541299" sldId="805"/>
            <ac:spMk id="8" creationId="{500B9542-3140-4DAC-81AA-3DECE8BBA013}"/>
          </ac:spMkLst>
        </pc:spChg>
        <pc:spChg chg="mod">
          <ac:chgData name="Ilyas, Zeshan" userId="0fca534c-62fa-45b0-8199-ced9726222bc" providerId="ADAL" clId="{C89E01EE-81AB-0444-875B-F317D0EE605F}" dt="2024-11-26T11:09:07.936" v="5455"/>
          <ac:spMkLst>
            <pc:docMk/>
            <pc:sldMk cId="1368541299" sldId="805"/>
            <ac:spMk id="9" creationId="{B9C70C9F-B466-4D01-A087-327C9CEBA3EB}"/>
          </ac:spMkLst>
        </pc:spChg>
        <pc:spChg chg="mod">
          <ac:chgData name="Ilyas, Zeshan" userId="0fca534c-62fa-45b0-8199-ced9726222bc" providerId="ADAL" clId="{C89E01EE-81AB-0444-875B-F317D0EE605F}" dt="2024-11-25T22:28:42.470" v="3565" actId="20577"/>
          <ac:spMkLst>
            <pc:docMk/>
            <pc:sldMk cId="1368541299" sldId="805"/>
            <ac:spMk id="10" creationId="{957E685F-2D7B-47FC-B5C9-F7D7083B14BB}"/>
          </ac:spMkLst>
        </pc:spChg>
        <pc:spChg chg="del">
          <ac:chgData name="Ilyas, Zeshan" userId="0fca534c-62fa-45b0-8199-ced9726222bc" providerId="ADAL" clId="{C89E01EE-81AB-0444-875B-F317D0EE605F}" dt="2024-11-25T22:29:00.933" v="3597" actId="478"/>
          <ac:spMkLst>
            <pc:docMk/>
            <pc:sldMk cId="1368541299" sldId="805"/>
            <ac:spMk id="11" creationId="{DE400299-0FDB-4390-ADDE-CF5AEED5DC62}"/>
          </ac:spMkLst>
        </pc:spChg>
        <pc:spChg chg="del">
          <ac:chgData name="Ilyas, Zeshan" userId="0fca534c-62fa-45b0-8199-ced9726222bc" providerId="ADAL" clId="{C89E01EE-81AB-0444-875B-F317D0EE605F}" dt="2024-11-25T22:29:00.933" v="3597" actId="478"/>
          <ac:spMkLst>
            <pc:docMk/>
            <pc:sldMk cId="1368541299" sldId="805"/>
            <ac:spMk id="12" creationId="{C7F17630-7ADA-42EA-951E-085406AFC143}"/>
          </ac:spMkLst>
        </pc:spChg>
        <pc:spChg chg="mod">
          <ac:chgData name="Ilyas, Zeshan" userId="0fca534c-62fa-45b0-8199-ced9726222bc" providerId="ADAL" clId="{C89E01EE-81AB-0444-875B-F317D0EE605F}" dt="2024-11-26T11:08:05.330" v="5378" actId="20577"/>
          <ac:spMkLst>
            <pc:docMk/>
            <pc:sldMk cId="1368541299" sldId="805"/>
            <ac:spMk id="13" creationId="{4EECF1EB-FE9A-4395-9803-48D1366F41A2}"/>
          </ac:spMkLst>
        </pc:spChg>
        <pc:spChg chg="mod">
          <ac:chgData name="Ilyas, Zeshan" userId="0fca534c-62fa-45b0-8199-ced9726222bc" providerId="ADAL" clId="{C89E01EE-81AB-0444-875B-F317D0EE605F}" dt="2024-11-26T11:08:28.383" v="5414" actId="20577"/>
          <ac:spMkLst>
            <pc:docMk/>
            <pc:sldMk cId="1368541299" sldId="805"/>
            <ac:spMk id="14" creationId="{325A2794-9D7F-4F8A-B659-3126A5AE36E3}"/>
          </ac:spMkLst>
        </pc:spChg>
        <pc:spChg chg="mod">
          <ac:chgData name="Ilyas, Zeshan" userId="0fca534c-62fa-45b0-8199-ced9726222bc" providerId="ADAL" clId="{C89E01EE-81AB-0444-875B-F317D0EE605F}" dt="2024-11-26T11:08:35.996" v="5420" actId="20577"/>
          <ac:spMkLst>
            <pc:docMk/>
            <pc:sldMk cId="1368541299" sldId="805"/>
            <ac:spMk id="15" creationId="{304C0A50-C2E5-47D6-A07E-8078A7EADE10}"/>
          </ac:spMkLst>
        </pc:spChg>
        <pc:spChg chg="mod">
          <ac:chgData name="Ilyas, Zeshan" userId="0fca534c-62fa-45b0-8199-ced9726222bc" providerId="ADAL" clId="{C89E01EE-81AB-0444-875B-F317D0EE605F}" dt="2024-11-26T11:08:42.876" v="5428" actId="20577"/>
          <ac:spMkLst>
            <pc:docMk/>
            <pc:sldMk cId="1368541299" sldId="805"/>
            <ac:spMk id="16" creationId="{E9921B81-A763-4EA2-AC60-D1AEB3C65E43}"/>
          </ac:spMkLst>
        </pc:spChg>
        <pc:spChg chg="mod">
          <ac:chgData name="Ilyas, Zeshan" userId="0fca534c-62fa-45b0-8199-ced9726222bc" providerId="ADAL" clId="{C89E01EE-81AB-0444-875B-F317D0EE605F}" dt="2024-11-26T11:08:49.203" v="5432" actId="20577"/>
          <ac:spMkLst>
            <pc:docMk/>
            <pc:sldMk cId="1368541299" sldId="805"/>
            <ac:spMk id="17" creationId="{C4FFBA75-22E6-402C-AEB3-C41D3882CCB5}"/>
          </ac:spMkLst>
        </pc:spChg>
        <pc:spChg chg="mod">
          <ac:chgData name="Ilyas, Zeshan" userId="0fca534c-62fa-45b0-8199-ced9726222bc" providerId="ADAL" clId="{C89E01EE-81AB-0444-875B-F317D0EE605F}" dt="2024-11-26T11:09:25.259" v="5475" actId="20577"/>
          <ac:spMkLst>
            <pc:docMk/>
            <pc:sldMk cId="1368541299" sldId="805"/>
            <ac:spMk id="18" creationId="{4280AB87-8516-4AC1-804E-704DD95DF304}"/>
          </ac:spMkLst>
        </pc:spChg>
        <pc:spChg chg="del">
          <ac:chgData name="Ilyas, Zeshan" userId="0fca534c-62fa-45b0-8199-ced9726222bc" providerId="ADAL" clId="{C89E01EE-81AB-0444-875B-F317D0EE605F}" dt="2024-11-25T22:29:00.933" v="3597" actId="478"/>
          <ac:spMkLst>
            <pc:docMk/>
            <pc:sldMk cId="1368541299" sldId="805"/>
            <ac:spMk id="19" creationId="{4D3DC6CF-9870-44CD-80AD-B67181908436}"/>
          </ac:spMkLst>
        </pc:spChg>
        <pc:spChg chg="del">
          <ac:chgData name="Ilyas, Zeshan" userId="0fca534c-62fa-45b0-8199-ced9726222bc" providerId="ADAL" clId="{C89E01EE-81AB-0444-875B-F317D0EE605F}" dt="2024-11-25T22:29:00.933" v="3597" actId="478"/>
          <ac:spMkLst>
            <pc:docMk/>
            <pc:sldMk cId="1368541299" sldId="805"/>
            <ac:spMk id="20" creationId="{51CE8229-7B4F-4140-BEAF-4B7A3B2F54B8}"/>
          </ac:spMkLst>
        </pc:spChg>
        <pc:spChg chg="mod">
          <ac:chgData name="Ilyas, Zeshan" userId="0fca534c-62fa-45b0-8199-ced9726222bc" providerId="ADAL" clId="{C89E01EE-81AB-0444-875B-F317D0EE605F}" dt="2024-11-26T11:08:09.340" v="5379"/>
          <ac:spMkLst>
            <pc:docMk/>
            <pc:sldMk cId="1368541299" sldId="805"/>
            <ac:spMk id="21" creationId="{C0A49B54-BC4A-476F-A603-5BE17A7A85B8}"/>
          </ac:spMkLst>
        </pc:spChg>
        <pc:spChg chg="mod">
          <ac:chgData name="Ilyas, Zeshan" userId="0fca534c-62fa-45b0-8199-ced9726222bc" providerId="ADAL" clId="{C89E01EE-81AB-0444-875B-F317D0EE605F}" dt="2024-11-25T22:27:18.570" v="3328" actId="20577"/>
          <ac:spMkLst>
            <pc:docMk/>
            <pc:sldMk cId="1368541299" sldId="805"/>
            <ac:spMk id="22" creationId="{A42A74CC-88B3-4A8B-B104-A4EA5745FD2B}"/>
          </ac:spMkLst>
        </pc:spChg>
        <pc:spChg chg="mod">
          <ac:chgData name="Ilyas, Zeshan" userId="0fca534c-62fa-45b0-8199-ced9726222bc" providerId="ADAL" clId="{C89E01EE-81AB-0444-875B-F317D0EE605F}" dt="2024-11-25T22:27:39.304" v="3408" actId="20577"/>
          <ac:spMkLst>
            <pc:docMk/>
            <pc:sldMk cId="1368541299" sldId="805"/>
            <ac:spMk id="23" creationId="{928379D8-C798-45AB-A6C6-BD4EB9E51A7B}"/>
          </ac:spMkLst>
        </pc:spChg>
        <pc:spChg chg="mod">
          <ac:chgData name="Ilyas, Zeshan" userId="0fca534c-62fa-45b0-8199-ced9726222bc" providerId="ADAL" clId="{C89E01EE-81AB-0444-875B-F317D0EE605F}" dt="2024-11-26T11:09:12.971" v="5473" actId="20577"/>
          <ac:spMkLst>
            <pc:docMk/>
            <pc:sldMk cId="1368541299" sldId="805"/>
            <ac:spMk id="24" creationId="{EFAA4D69-1078-4AFD-AB1E-0CAAA0E6D1A6}"/>
          </ac:spMkLst>
        </pc:spChg>
        <pc:spChg chg="mod">
          <ac:chgData name="Ilyas, Zeshan" userId="0fca534c-62fa-45b0-8199-ced9726222bc" providerId="ADAL" clId="{C89E01EE-81AB-0444-875B-F317D0EE605F}" dt="2024-11-26T11:08:59.371" v="5454" actId="20577"/>
          <ac:spMkLst>
            <pc:docMk/>
            <pc:sldMk cId="1368541299" sldId="805"/>
            <ac:spMk id="25" creationId="{11406D80-647D-43BA-B8D4-EBBF1E2104A8}"/>
          </ac:spMkLst>
        </pc:spChg>
        <pc:spChg chg="mod">
          <ac:chgData name="Ilyas, Zeshan" userId="0fca534c-62fa-45b0-8199-ced9726222bc" providerId="ADAL" clId="{C89E01EE-81AB-0444-875B-F317D0EE605F}" dt="2024-11-25T22:28:54.499" v="3596" actId="20577"/>
          <ac:spMkLst>
            <pc:docMk/>
            <pc:sldMk cId="1368541299" sldId="805"/>
            <ac:spMk id="26" creationId="{F0721294-7AAC-4545-AF24-CDA2E068CFEA}"/>
          </ac:spMkLst>
        </pc:spChg>
        <pc:spChg chg="del">
          <ac:chgData name="Ilyas, Zeshan" userId="0fca534c-62fa-45b0-8199-ced9726222bc" providerId="ADAL" clId="{C89E01EE-81AB-0444-875B-F317D0EE605F}" dt="2024-11-25T22:29:02.197" v="3598" actId="478"/>
          <ac:spMkLst>
            <pc:docMk/>
            <pc:sldMk cId="1368541299" sldId="805"/>
            <ac:spMk id="27" creationId="{FCCA5C5F-D264-41A1-9DFA-031FFCC6ADD9}"/>
          </ac:spMkLst>
        </pc:spChg>
        <pc:spChg chg="del mod">
          <ac:chgData name="Ilyas, Zeshan" userId="0fca534c-62fa-45b0-8199-ced9726222bc" providerId="ADAL" clId="{C89E01EE-81AB-0444-875B-F317D0EE605F}" dt="2024-11-25T22:29:09.623" v="3603" actId="478"/>
          <ac:spMkLst>
            <pc:docMk/>
            <pc:sldMk cId="1368541299" sldId="805"/>
            <ac:spMk id="28" creationId="{B430BF5D-3648-4FA8-9E82-9C3FFA9DA9B2}"/>
          </ac:spMkLst>
        </pc:spChg>
        <pc:spChg chg="mod">
          <ac:chgData name="Ilyas, Zeshan" userId="0fca534c-62fa-45b0-8199-ced9726222bc" providerId="ADAL" clId="{C89E01EE-81AB-0444-875B-F317D0EE605F}" dt="2024-11-26T11:08:25.054" v="5412" actId="20577"/>
          <ac:spMkLst>
            <pc:docMk/>
            <pc:sldMk cId="1368541299" sldId="805"/>
            <ac:spMk id="29" creationId="{A4B967A4-9715-47F7-AE1B-2992B282E40C}"/>
          </ac:spMkLst>
        </pc:spChg>
        <pc:spChg chg="mod">
          <ac:chgData name="Ilyas, Zeshan" userId="0fca534c-62fa-45b0-8199-ced9726222bc" providerId="ADAL" clId="{C89E01EE-81AB-0444-875B-F317D0EE605F}" dt="2024-11-26T11:08:32.458" v="5416" actId="20577"/>
          <ac:spMkLst>
            <pc:docMk/>
            <pc:sldMk cId="1368541299" sldId="805"/>
            <ac:spMk id="30" creationId="{9A0A48D4-B010-41A9-B158-77F3D8729AF1}"/>
          </ac:spMkLst>
        </pc:spChg>
        <pc:spChg chg="mod">
          <ac:chgData name="Ilyas, Zeshan" userId="0fca534c-62fa-45b0-8199-ced9726222bc" providerId="ADAL" clId="{C89E01EE-81AB-0444-875B-F317D0EE605F}" dt="2024-11-26T11:08:39.308" v="5424" actId="20577"/>
          <ac:spMkLst>
            <pc:docMk/>
            <pc:sldMk cId="1368541299" sldId="805"/>
            <ac:spMk id="31" creationId="{C56C9BF9-D470-42C7-A0E2-AF775B63A297}"/>
          </ac:spMkLst>
        </pc:spChg>
        <pc:spChg chg="mod">
          <ac:chgData name="Ilyas, Zeshan" userId="0fca534c-62fa-45b0-8199-ced9726222bc" providerId="ADAL" clId="{C89E01EE-81AB-0444-875B-F317D0EE605F}" dt="2024-11-26T11:08:46.280" v="5430" actId="20577"/>
          <ac:spMkLst>
            <pc:docMk/>
            <pc:sldMk cId="1368541299" sldId="805"/>
            <ac:spMk id="32" creationId="{ACBB4BBA-9EA8-48E4-90F1-3AD8B74A5B2B}"/>
          </ac:spMkLst>
        </pc:spChg>
        <pc:spChg chg="mod">
          <ac:chgData name="Ilyas, Zeshan" userId="0fca534c-62fa-45b0-8199-ced9726222bc" providerId="ADAL" clId="{C89E01EE-81AB-0444-875B-F317D0EE605F}" dt="2024-11-26T11:08:51.660" v="5434" actId="20577"/>
          <ac:spMkLst>
            <pc:docMk/>
            <pc:sldMk cId="1368541299" sldId="805"/>
            <ac:spMk id="33" creationId="{47070DEF-D816-4720-B27C-1B470254E577}"/>
          </ac:spMkLst>
        </pc:spChg>
        <pc:spChg chg="mod">
          <ac:chgData name="Ilyas, Zeshan" userId="0fca534c-62fa-45b0-8199-ced9726222bc" providerId="ADAL" clId="{C89E01EE-81AB-0444-875B-F317D0EE605F}" dt="2024-11-26T11:09:27.939" v="5477" actId="20577"/>
          <ac:spMkLst>
            <pc:docMk/>
            <pc:sldMk cId="1368541299" sldId="805"/>
            <ac:spMk id="34" creationId="{40753BB6-656E-4480-A7EA-BE625C6D9ACD}"/>
          </ac:spMkLst>
        </pc:spChg>
        <pc:spChg chg="del">
          <ac:chgData name="Ilyas, Zeshan" userId="0fca534c-62fa-45b0-8199-ced9726222bc" providerId="ADAL" clId="{C89E01EE-81AB-0444-875B-F317D0EE605F}" dt="2024-11-25T22:29:00.933" v="3597" actId="478"/>
          <ac:spMkLst>
            <pc:docMk/>
            <pc:sldMk cId="1368541299" sldId="805"/>
            <ac:spMk id="35" creationId="{4DCD9BA7-1119-4462-8F01-3062069AA817}"/>
          </ac:spMkLst>
        </pc:spChg>
        <pc:spChg chg="del">
          <ac:chgData name="Ilyas, Zeshan" userId="0fca534c-62fa-45b0-8199-ced9726222bc" providerId="ADAL" clId="{C89E01EE-81AB-0444-875B-F317D0EE605F}" dt="2024-11-25T22:29:00.933" v="3597" actId="478"/>
          <ac:spMkLst>
            <pc:docMk/>
            <pc:sldMk cId="1368541299" sldId="805"/>
            <ac:spMk id="36" creationId="{7650D558-0B4D-43CE-8B01-51CC4EF6D3C4}"/>
          </ac:spMkLst>
        </pc:spChg>
        <pc:spChg chg="add mod">
          <ac:chgData name="Ilyas, Zeshan" userId="0fca534c-62fa-45b0-8199-ced9726222bc" providerId="ADAL" clId="{C89E01EE-81AB-0444-875B-F317D0EE605F}" dt="2024-11-25T19:36:54.749" v="236" actId="767"/>
          <ac:spMkLst>
            <pc:docMk/>
            <pc:sldMk cId="1368541299" sldId="805"/>
            <ac:spMk id="37" creationId="{37502708-1C00-67AC-527E-9D7D946AC84D}"/>
          </ac:spMkLst>
        </pc:spChg>
        <pc:spChg chg="add mod">
          <ac:chgData name="Ilyas, Zeshan" userId="0fca534c-62fa-45b0-8199-ced9726222bc" providerId="ADAL" clId="{C89E01EE-81AB-0444-875B-F317D0EE605F}" dt="2024-11-25T19:36:57.122" v="237" actId="767"/>
          <ac:spMkLst>
            <pc:docMk/>
            <pc:sldMk cId="1368541299" sldId="805"/>
            <ac:spMk id="38" creationId="{8494B425-93C5-447C-DDDD-A7D7C39B9A13}"/>
          </ac:spMkLst>
        </pc:spChg>
        <pc:spChg chg="add del mod">
          <ac:chgData name="Ilyas, Zeshan" userId="0fca534c-62fa-45b0-8199-ced9726222bc" providerId="ADAL" clId="{C89E01EE-81AB-0444-875B-F317D0EE605F}" dt="2024-11-25T22:29:13.710" v="3607" actId="478"/>
          <ac:spMkLst>
            <pc:docMk/>
            <pc:sldMk cId="1368541299" sldId="805"/>
            <ac:spMk id="41" creationId="{B2B6644A-D8C3-8834-EF00-99CB871BE6F7}"/>
          </ac:spMkLst>
        </pc:spChg>
        <pc:spChg chg="add del mod">
          <ac:chgData name="Ilyas, Zeshan" userId="0fca534c-62fa-45b0-8199-ced9726222bc" providerId="ADAL" clId="{C89E01EE-81AB-0444-875B-F317D0EE605F}" dt="2024-11-25T22:29:11.670" v="3605" actId="478"/>
          <ac:spMkLst>
            <pc:docMk/>
            <pc:sldMk cId="1368541299" sldId="805"/>
            <ac:spMk id="43" creationId="{AB45CD83-9D6A-29B0-14BA-5D2AD03EEE1D}"/>
          </ac:spMkLst>
        </pc:spChg>
        <pc:spChg chg="add del mod">
          <ac:chgData name="Ilyas, Zeshan" userId="0fca534c-62fa-45b0-8199-ced9726222bc" providerId="ADAL" clId="{C89E01EE-81AB-0444-875B-F317D0EE605F}" dt="2024-11-25T22:29:14.345" v="3608" actId="478"/>
          <ac:spMkLst>
            <pc:docMk/>
            <pc:sldMk cId="1368541299" sldId="805"/>
            <ac:spMk id="45" creationId="{365B6B08-450B-3B15-1AA9-BC8252C11ABC}"/>
          </ac:spMkLst>
        </pc:spChg>
        <pc:spChg chg="add del mod">
          <ac:chgData name="Ilyas, Zeshan" userId="0fca534c-62fa-45b0-8199-ced9726222bc" providerId="ADAL" clId="{C89E01EE-81AB-0444-875B-F317D0EE605F}" dt="2024-11-25T22:29:10.795" v="3604" actId="478"/>
          <ac:spMkLst>
            <pc:docMk/>
            <pc:sldMk cId="1368541299" sldId="805"/>
            <ac:spMk id="47" creationId="{2133F74A-81FE-4B66-41D6-44F59791F5D1}"/>
          </ac:spMkLst>
        </pc:spChg>
        <pc:spChg chg="add del mod">
          <ac:chgData name="Ilyas, Zeshan" userId="0fca534c-62fa-45b0-8199-ced9726222bc" providerId="ADAL" clId="{C89E01EE-81AB-0444-875B-F317D0EE605F}" dt="2024-11-25T22:29:06.215" v="3600" actId="478"/>
          <ac:spMkLst>
            <pc:docMk/>
            <pc:sldMk cId="1368541299" sldId="805"/>
            <ac:spMk id="49" creationId="{8E71E962-A631-5D26-4354-BEA15BCFF9EB}"/>
          </ac:spMkLst>
        </pc:spChg>
        <pc:spChg chg="add del mod">
          <ac:chgData name="Ilyas, Zeshan" userId="0fca534c-62fa-45b0-8199-ced9726222bc" providerId="ADAL" clId="{C89E01EE-81AB-0444-875B-F317D0EE605F}" dt="2024-11-25T22:29:08.338" v="3602" actId="478"/>
          <ac:spMkLst>
            <pc:docMk/>
            <pc:sldMk cId="1368541299" sldId="805"/>
            <ac:spMk id="51" creationId="{49AADEDE-9CED-8BEB-A835-706D665AAB43}"/>
          </ac:spMkLst>
        </pc:spChg>
        <pc:spChg chg="add del mod">
          <ac:chgData name="Ilyas, Zeshan" userId="0fca534c-62fa-45b0-8199-ced9726222bc" providerId="ADAL" clId="{C89E01EE-81AB-0444-875B-F317D0EE605F}" dt="2024-11-25T22:29:03.541" v="3599" actId="478"/>
          <ac:spMkLst>
            <pc:docMk/>
            <pc:sldMk cId="1368541299" sldId="805"/>
            <ac:spMk id="53" creationId="{F14DE00B-5F4B-36FB-2FE6-EE2E86376A90}"/>
          </ac:spMkLst>
        </pc:spChg>
        <pc:spChg chg="add del mod">
          <ac:chgData name="Ilyas, Zeshan" userId="0fca534c-62fa-45b0-8199-ced9726222bc" providerId="ADAL" clId="{C89E01EE-81AB-0444-875B-F317D0EE605F}" dt="2024-11-25T22:29:12.881" v="3606" actId="478"/>
          <ac:spMkLst>
            <pc:docMk/>
            <pc:sldMk cId="1368541299" sldId="805"/>
            <ac:spMk id="55" creationId="{7B81F211-2191-0B99-AC73-05FBF612BA8E}"/>
          </ac:spMkLst>
        </pc:spChg>
        <pc:picChg chg="add mod">
          <ac:chgData name="Ilyas, Zeshan" userId="0fca534c-62fa-45b0-8199-ced9726222bc" providerId="ADAL" clId="{C89E01EE-81AB-0444-875B-F317D0EE605F}" dt="2024-11-25T19:36:10.899" v="226"/>
          <ac:picMkLst>
            <pc:docMk/>
            <pc:sldMk cId="1368541299" sldId="805"/>
            <ac:picMk id="4" creationId="{AA4113C4-1455-C7A0-575E-2B71D46F431B}"/>
          </ac:picMkLst>
        </pc:picChg>
      </pc:sldChg>
      <pc:sldChg chg="addSp delSp modSp mod">
        <pc:chgData name="Ilyas, Zeshan" userId="0fca534c-62fa-45b0-8199-ced9726222bc" providerId="ADAL" clId="{C89E01EE-81AB-0444-875B-F317D0EE605F}" dt="2024-11-25T20:47:16.055" v="467" actId="1076"/>
        <pc:sldMkLst>
          <pc:docMk/>
          <pc:sldMk cId="3790502744" sldId="806"/>
        </pc:sldMkLst>
        <pc:spChg chg="del">
          <ac:chgData name="Ilyas, Zeshan" userId="0fca534c-62fa-45b0-8199-ced9726222bc" providerId="ADAL" clId="{C89E01EE-81AB-0444-875B-F317D0EE605F}" dt="2024-11-25T20:47:13.968" v="466" actId="478"/>
          <ac:spMkLst>
            <pc:docMk/>
            <pc:sldMk cId="3790502744" sldId="806"/>
            <ac:spMk id="5" creationId="{6855622B-57D0-24F6-6575-2F14F5671BA5}"/>
          </ac:spMkLst>
        </pc:spChg>
        <pc:picChg chg="add mod">
          <ac:chgData name="Ilyas, Zeshan" userId="0fca534c-62fa-45b0-8199-ced9726222bc" providerId="ADAL" clId="{C89E01EE-81AB-0444-875B-F317D0EE605F}" dt="2024-11-25T20:47:16.055" v="467" actId="1076"/>
          <ac:picMkLst>
            <pc:docMk/>
            <pc:sldMk cId="3790502744" sldId="806"/>
            <ac:picMk id="9218" creationId="{85833CD5-6EA7-5E9D-342E-9931CCC47CE5}"/>
          </ac:picMkLst>
        </pc:picChg>
      </pc:sldChg>
      <pc:sldChg chg="addSp delSp modSp mod">
        <pc:chgData name="Ilyas, Zeshan" userId="0fca534c-62fa-45b0-8199-ced9726222bc" providerId="ADAL" clId="{C89E01EE-81AB-0444-875B-F317D0EE605F}" dt="2024-11-25T22:35:10.117" v="3743" actId="1076"/>
        <pc:sldMkLst>
          <pc:docMk/>
          <pc:sldMk cId="1549097844" sldId="810"/>
        </pc:sldMkLst>
        <pc:spChg chg="del">
          <ac:chgData name="Ilyas, Zeshan" userId="0fca534c-62fa-45b0-8199-ced9726222bc" providerId="ADAL" clId="{C89E01EE-81AB-0444-875B-F317D0EE605F}" dt="2024-11-25T22:33:29.346" v="3730" actId="478"/>
          <ac:spMkLst>
            <pc:docMk/>
            <pc:sldMk cId="1549097844" sldId="810"/>
            <ac:spMk id="5" creationId="{6855622B-57D0-24F6-6575-2F14F5671BA5}"/>
          </ac:spMkLst>
        </pc:spChg>
        <pc:spChg chg="add mod">
          <ac:chgData name="Ilyas, Zeshan" userId="0fca534c-62fa-45b0-8199-ced9726222bc" providerId="ADAL" clId="{C89E01EE-81AB-0444-875B-F317D0EE605F}" dt="2024-11-25T22:34:28.404" v="3737" actId="20577"/>
          <ac:spMkLst>
            <pc:docMk/>
            <pc:sldMk cId="1549097844" sldId="810"/>
            <ac:spMk id="8" creationId="{FFEE0793-9858-AB72-B169-683C72A3C0FC}"/>
          </ac:spMkLst>
        </pc:spChg>
        <pc:spChg chg="add mod">
          <ac:chgData name="Ilyas, Zeshan" userId="0fca534c-62fa-45b0-8199-ced9726222bc" providerId="ADAL" clId="{C89E01EE-81AB-0444-875B-F317D0EE605F}" dt="2024-11-25T22:35:10.117" v="3743" actId="1076"/>
          <ac:spMkLst>
            <pc:docMk/>
            <pc:sldMk cId="1549097844" sldId="810"/>
            <ac:spMk id="10" creationId="{13E3434B-AA7E-8EF1-3AFC-95E23343D5D5}"/>
          </ac:spMkLst>
        </pc:spChg>
        <pc:spChg chg="add mod">
          <ac:chgData name="Ilyas, Zeshan" userId="0fca534c-62fa-45b0-8199-ced9726222bc" providerId="ADAL" clId="{C89E01EE-81AB-0444-875B-F317D0EE605F}" dt="2024-11-25T22:35:06.391" v="3742" actId="1076"/>
          <ac:spMkLst>
            <pc:docMk/>
            <pc:sldMk cId="1549097844" sldId="810"/>
            <ac:spMk id="12" creationId="{17ABF306-2ECE-70BF-9EC4-0F6B7574B3DE}"/>
          </ac:spMkLst>
        </pc:spChg>
        <pc:graphicFrameChg chg="add del mod">
          <ac:chgData name="Ilyas, Zeshan" userId="0fca534c-62fa-45b0-8199-ced9726222bc" providerId="ADAL" clId="{C89E01EE-81AB-0444-875B-F317D0EE605F}" dt="2024-11-25T22:33:39.876" v="3733" actId="478"/>
          <ac:graphicFrameMkLst>
            <pc:docMk/>
            <pc:sldMk cId="1549097844" sldId="810"/>
            <ac:graphicFrameMk id="6" creationId="{239340BA-091A-E06A-1205-D5A127028C16}"/>
          </ac:graphicFrameMkLst>
        </pc:graphicFrameChg>
      </pc:sldChg>
      <pc:sldChg chg="addSp delSp modSp mod">
        <pc:chgData name="Ilyas, Zeshan" userId="0fca534c-62fa-45b0-8199-ced9726222bc" providerId="ADAL" clId="{C89E01EE-81AB-0444-875B-F317D0EE605F}" dt="2024-11-25T21:06:16.635" v="692" actId="1076"/>
        <pc:sldMkLst>
          <pc:docMk/>
          <pc:sldMk cId="3357220440" sldId="812"/>
        </pc:sldMkLst>
        <pc:spChg chg="del">
          <ac:chgData name="Ilyas, Zeshan" userId="0fca534c-62fa-45b0-8199-ced9726222bc" providerId="ADAL" clId="{C89E01EE-81AB-0444-875B-F317D0EE605F}" dt="2024-11-25T21:05:56.676" v="686" actId="478"/>
          <ac:spMkLst>
            <pc:docMk/>
            <pc:sldMk cId="3357220440" sldId="812"/>
            <ac:spMk id="5" creationId="{6855622B-57D0-24F6-6575-2F14F5671BA5}"/>
          </ac:spMkLst>
        </pc:spChg>
        <pc:picChg chg="add mod">
          <ac:chgData name="Ilyas, Zeshan" userId="0fca534c-62fa-45b0-8199-ced9726222bc" providerId="ADAL" clId="{C89E01EE-81AB-0444-875B-F317D0EE605F}" dt="2024-11-25T21:06:16.635" v="692" actId="1076"/>
          <ac:picMkLst>
            <pc:docMk/>
            <pc:sldMk cId="3357220440" sldId="812"/>
            <ac:picMk id="6" creationId="{64993B52-71D4-3C02-7760-32A6B59CBE56}"/>
          </ac:picMkLst>
        </pc:picChg>
      </pc:sldChg>
      <pc:sldChg chg="addSp delSp modSp mod ord modNotesTx">
        <pc:chgData name="Ilyas, Zeshan" userId="0fca534c-62fa-45b0-8199-ced9726222bc" providerId="ADAL" clId="{C89E01EE-81AB-0444-875B-F317D0EE605F}" dt="2024-11-26T09:55:47.092" v="4641" actId="20578"/>
        <pc:sldMkLst>
          <pc:docMk/>
          <pc:sldMk cId="2761534812" sldId="813"/>
        </pc:sldMkLst>
        <pc:spChg chg="add mod">
          <ac:chgData name="Ilyas, Zeshan" userId="0fca534c-62fa-45b0-8199-ced9726222bc" providerId="ADAL" clId="{C89E01EE-81AB-0444-875B-F317D0EE605F}" dt="2024-11-26T00:11:49.703" v="4126" actId="14100"/>
          <ac:spMkLst>
            <pc:docMk/>
            <pc:sldMk cId="2761534812" sldId="813"/>
            <ac:spMk id="40" creationId="{280EDA9D-417C-BE8E-4313-5B99978D157F}"/>
          </ac:spMkLst>
        </pc:spChg>
        <pc:spChg chg="add mod">
          <ac:chgData name="Ilyas, Zeshan" userId="0fca534c-62fa-45b0-8199-ced9726222bc" providerId="ADAL" clId="{C89E01EE-81AB-0444-875B-F317D0EE605F}" dt="2024-11-26T00:12:06.694" v="4129" actId="14100"/>
          <ac:spMkLst>
            <pc:docMk/>
            <pc:sldMk cId="2761534812" sldId="813"/>
            <ac:spMk id="41" creationId="{46EC5426-F10D-F970-F319-2D1F7BD2CBDB}"/>
          </ac:spMkLst>
        </pc:spChg>
        <pc:spChg chg="add mod">
          <ac:chgData name="Ilyas, Zeshan" userId="0fca534c-62fa-45b0-8199-ced9726222bc" providerId="ADAL" clId="{C89E01EE-81AB-0444-875B-F317D0EE605F}" dt="2024-11-26T00:11:33.801" v="4112" actId="1076"/>
          <ac:spMkLst>
            <pc:docMk/>
            <pc:sldMk cId="2761534812" sldId="813"/>
            <ac:spMk id="43" creationId="{A4B5F7BB-3411-AD96-4FF6-45EE13E930A3}"/>
          </ac:spMkLst>
        </pc:spChg>
        <pc:spChg chg="add mod">
          <ac:chgData name="Ilyas, Zeshan" userId="0fca534c-62fa-45b0-8199-ced9726222bc" providerId="ADAL" clId="{C89E01EE-81AB-0444-875B-F317D0EE605F}" dt="2024-11-25T23:48:22.725" v="3973" actId="14100"/>
          <ac:spMkLst>
            <pc:docMk/>
            <pc:sldMk cId="2761534812" sldId="813"/>
            <ac:spMk id="44" creationId="{682263CF-E855-7568-1599-8BC21CAF4AFA}"/>
          </ac:spMkLst>
        </pc:spChg>
        <pc:spChg chg="add del mod">
          <ac:chgData name="Ilyas, Zeshan" userId="0fca534c-62fa-45b0-8199-ced9726222bc" providerId="ADAL" clId="{C89E01EE-81AB-0444-875B-F317D0EE605F}" dt="2024-11-25T21:55:58.285" v="2362" actId="478"/>
          <ac:spMkLst>
            <pc:docMk/>
            <pc:sldMk cId="2761534812" sldId="813"/>
            <ac:spMk id="46" creationId="{C04281E8-6470-6778-C680-56BB3170B4DE}"/>
          </ac:spMkLst>
        </pc:spChg>
        <pc:spChg chg="add del mod">
          <ac:chgData name="Ilyas, Zeshan" userId="0fca534c-62fa-45b0-8199-ced9726222bc" providerId="ADAL" clId="{C89E01EE-81AB-0444-875B-F317D0EE605F}" dt="2024-11-25T21:55:56.500" v="2361" actId="478"/>
          <ac:spMkLst>
            <pc:docMk/>
            <pc:sldMk cId="2761534812" sldId="813"/>
            <ac:spMk id="47" creationId="{6C80B35A-05AD-EF0A-D69E-9A80E1E08819}"/>
          </ac:spMkLst>
        </pc:spChg>
        <pc:grpChg chg="mod">
          <ac:chgData name="Ilyas, Zeshan" userId="0fca534c-62fa-45b0-8199-ced9726222bc" providerId="ADAL" clId="{C89E01EE-81AB-0444-875B-F317D0EE605F}" dt="2024-11-25T23:48:14.177" v="3971" actId="14100"/>
          <ac:grpSpMkLst>
            <pc:docMk/>
            <pc:sldMk cId="2761534812" sldId="813"/>
            <ac:grpSpMk id="5" creationId="{BC7FC8CC-1B79-1453-5EF5-BA0169BED7A9}"/>
          </ac:grpSpMkLst>
        </pc:grpChg>
        <pc:picChg chg="mod">
          <ac:chgData name="Ilyas, Zeshan" userId="0fca534c-62fa-45b0-8199-ced9726222bc" providerId="ADAL" clId="{C89E01EE-81AB-0444-875B-F317D0EE605F}" dt="2024-11-25T23:48:05.828" v="3970" actId="1036"/>
          <ac:picMkLst>
            <pc:docMk/>
            <pc:sldMk cId="2761534812" sldId="813"/>
            <ac:picMk id="15" creationId="{D4523137-419F-4EC6-4D1E-B21E14A413B7}"/>
          </ac:picMkLst>
        </pc:picChg>
        <pc:picChg chg="mod">
          <ac:chgData name="Ilyas, Zeshan" userId="0fca534c-62fa-45b0-8199-ced9726222bc" providerId="ADAL" clId="{C89E01EE-81AB-0444-875B-F317D0EE605F}" dt="2024-11-25T23:47:17.267" v="3928" actId="1076"/>
          <ac:picMkLst>
            <pc:docMk/>
            <pc:sldMk cId="2761534812" sldId="813"/>
            <ac:picMk id="20" creationId="{3A7E460C-1495-5C86-F124-06DA42EA7B4A}"/>
          </ac:picMkLst>
        </pc:picChg>
        <pc:picChg chg="mod">
          <ac:chgData name="Ilyas, Zeshan" userId="0fca534c-62fa-45b0-8199-ced9726222bc" providerId="ADAL" clId="{C89E01EE-81AB-0444-875B-F317D0EE605F}" dt="2024-11-25T23:47:51.015" v="3963" actId="1038"/>
          <ac:picMkLst>
            <pc:docMk/>
            <pc:sldMk cId="2761534812" sldId="813"/>
            <ac:picMk id="25" creationId="{5B6E42CC-13AF-0DAC-ACE6-EC3C5556AFA2}"/>
          </ac:picMkLst>
        </pc:picChg>
        <pc:cxnChg chg="mod">
          <ac:chgData name="Ilyas, Zeshan" userId="0fca534c-62fa-45b0-8199-ced9726222bc" providerId="ADAL" clId="{C89E01EE-81AB-0444-875B-F317D0EE605F}" dt="2024-11-25T23:48:05.828" v="3970" actId="1036"/>
          <ac:cxnSpMkLst>
            <pc:docMk/>
            <pc:sldMk cId="2761534812" sldId="813"/>
            <ac:cxnSpMk id="17" creationId="{9B99AE96-B34B-9CCC-E4BF-23E12B906C7D}"/>
          </ac:cxnSpMkLst>
        </pc:cxnChg>
        <pc:cxnChg chg="mod">
          <ac:chgData name="Ilyas, Zeshan" userId="0fca534c-62fa-45b0-8199-ced9726222bc" providerId="ADAL" clId="{C89E01EE-81AB-0444-875B-F317D0EE605F}" dt="2024-11-25T23:47:17.267" v="3928" actId="1076"/>
          <ac:cxnSpMkLst>
            <pc:docMk/>
            <pc:sldMk cId="2761534812" sldId="813"/>
            <ac:cxnSpMk id="22" creationId="{820DF12B-7E5E-F36F-FCAF-18C86F887B5C}"/>
          </ac:cxnSpMkLst>
        </pc:cxnChg>
        <pc:cxnChg chg="mod">
          <ac:chgData name="Ilyas, Zeshan" userId="0fca534c-62fa-45b0-8199-ced9726222bc" providerId="ADAL" clId="{C89E01EE-81AB-0444-875B-F317D0EE605F}" dt="2024-11-25T23:47:51.015" v="3963" actId="1038"/>
          <ac:cxnSpMkLst>
            <pc:docMk/>
            <pc:sldMk cId="2761534812" sldId="813"/>
            <ac:cxnSpMk id="26" creationId="{D456C4D6-ECD4-EFAA-96B6-CB91FBBB435F}"/>
          </ac:cxnSpMkLst>
        </pc:cxnChg>
        <pc:cxnChg chg="add del">
          <ac:chgData name="Ilyas, Zeshan" userId="0fca534c-62fa-45b0-8199-ced9726222bc" providerId="ADAL" clId="{C89E01EE-81AB-0444-875B-F317D0EE605F}" dt="2024-11-25T19:31:02.334" v="21" actId="478"/>
          <ac:cxnSpMkLst>
            <pc:docMk/>
            <pc:sldMk cId="2761534812" sldId="813"/>
            <ac:cxnSpMk id="31" creationId="{0047D82B-8255-A373-BB99-3085F1240210}"/>
          </ac:cxnSpMkLst>
        </pc:cxnChg>
        <pc:cxnChg chg="add del mod">
          <ac:chgData name="Ilyas, Zeshan" userId="0fca534c-62fa-45b0-8199-ced9726222bc" providerId="ADAL" clId="{C89E01EE-81AB-0444-875B-F317D0EE605F}" dt="2024-11-25T19:31:02.106" v="20" actId="478"/>
          <ac:cxnSpMkLst>
            <pc:docMk/>
            <pc:sldMk cId="2761534812" sldId="813"/>
            <ac:cxnSpMk id="35" creationId="{D286F9D5-1B0F-AE50-0DF6-6541DC6403B7}"/>
          </ac:cxnSpMkLst>
        </pc:cxnChg>
      </pc:sldChg>
      <pc:sldChg chg="del ord">
        <pc:chgData name="Ilyas, Zeshan" userId="0fca534c-62fa-45b0-8199-ced9726222bc" providerId="ADAL" clId="{C89E01EE-81AB-0444-875B-F317D0EE605F}" dt="2024-11-25T21:30:17.631" v="1539" actId="2696"/>
        <pc:sldMkLst>
          <pc:docMk/>
          <pc:sldMk cId="933082259" sldId="816"/>
        </pc:sldMkLst>
      </pc:sldChg>
      <pc:sldChg chg="addSp delSp modSp mod ord modNotesTx">
        <pc:chgData name="Ilyas, Zeshan" userId="0fca534c-62fa-45b0-8199-ced9726222bc" providerId="ADAL" clId="{C89E01EE-81AB-0444-875B-F317D0EE605F}" dt="2024-11-26T00:01:51.412" v="4053" actId="20577"/>
        <pc:sldMkLst>
          <pc:docMk/>
          <pc:sldMk cId="3012147084" sldId="817"/>
        </pc:sldMkLst>
        <pc:spChg chg="mod">
          <ac:chgData name="Ilyas, Zeshan" userId="0fca534c-62fa-45b0-8199-ced9726222bc" providerId="ADAL" clId="{C89E01EE-81AB-0444-875B-F317D0EE605F}" dt="2024-11-25T22:08:42.982" v="2654" actId="20577"/>
          <ac:spMkLst>
            <pc:docMk/>
            <pc:sldMk cId="3012147084" sldId="817"/>
            <ac:spMk id="2" creationId="{99BE6715-EDF1-421A-9B75-1A088E65BD89}"/>
          </ac:spMkLst>
        </pc:spChg>
        <pc:spChg chg="add mod">
          <ac:chgData name="Ilyas, Zeshan" userId="0fca534c-62fa-45b0-8199-ced9726222bc" providerId="ADAL" clId="{C89E01EE-81AB-0444-875B-F317D0EE605F}" dt="2024-11-25T22:18:56.865" v="3012" actId="1035"/>
          <ac:spMkLst>
            <pc:docMk/>
            <pc:sldMk cId="3012147084" sldId="817"/>
            <ac:spMk id="6" creationId="{A8834E05-AB0B-EB32-0512-B5C9755142CC}"/>
          </ac:spMkLst>
        </pc:spChg>
        <pc:spChg chg="add mod">
          <ac:chgData name="Ilyas, Zeshan" userId="0fca534c-62fa-45b0-8199-ced9726222bc" providerId="ADAL" clId="{C89E01EE-81AB-0444-875B-F317D0EE605F}" dt="2024-11-25T22:18:56.865" v="3012" actId="1035"/>
          <ac:spMkLst>
            <pc:docMk/>
            <pc:sldMk cId="3012147084" sldId="817"/>
            <ac:spMk id="7" creationId="{87AE7257-69BF-EA5D-6413-471FCB563A4B}"/>
          </ac:spMkLst>
        </pc:spChg>
        <pc:spChg chg="add mod">
          <ac:chgData name="Ilyas, Zeshan" userId="0fca534c-62fa-45b0-8199-ced9726222bc" providerId="ADAL" clId="{C89E01EE-81AB-0444-875B-F317D0EE605F}" dt="2024-11-25T23:57:58.328" v="3998" actId="1035"/>
          <ac:spMkLst>
            <pc:docMk/>
            <pc:sldMk cId="3012147084" sldId="817"/>
            <ac:spMk id="8" creationId="{EF9596FA-0C09-BCD9-5234-E7BB09A13CA0}"/>
          </ac:spMkLst>
        </pc:spChg>
        <pc:spChg chg="add mod">
          <ac:chgData name="Ilyas, Zeshan" userId="0fca534c-62fa-45b0-8199-ced9726222bc" providerId="ADAL" clId="{C89E01EE-81AB-0444-875B-F317D0EE605F}" dt="2024-11-25T23:57:58.328" v="3998" actId="1035"/>
          <ac:spMkLst>
            <pc:docMk/>
            <pc:sldMk cId="3012147084" sldId="817"/>
            <ac:spMk id="9" creationId="{9234EADF-94B0-972F-B8E4-BB9C8CD0ADCB}"/>
          </ac:spMkLst>
        </pc:spChg>
        <pc:spChg chg="add mod">
          <ac:chgData name="Ilyas, Zeshan" userId="0fca534c-62fa-45b0-8199-ced9726222bc" providerId="ADAL" clId="{C89E01EE-81AB-0444-875B-F317D0EE605F}" dt="2024-11-25T22:44:50.792" v="3875" actId="14100"/>
          <ac:spMkLst>
            <pc:docMk/>
            <pc:sldMk cId="3012147084" sldId="817"/>
            <ac:spMk id="10" creationId="{7DB00B59-51A2-0DC3-3106-AA50D4DDE31E}"/>
          </ac:spMkLst>
        </pc:spChg>
        <pc:spChg chg="add mod">
          <ac:chgData name="Ilyas, Zeshan" userId="0fca534c-62fa-45b0-8199-ced9726222bc" providerId="ADAL" clId="{C89E01EE-81AB-0444-875B-F317D0EE605F}" dt="2024-11-25T22:44:42.795" v="3873" actId="14100"/>
          <ac:spMkLst>
            <pc:docMk/>
            <pc:sldMk cId="3012147084" sldId="817"/>
            <ac:spMk id="11" creationId="{CEDD4C51-4F69-C60F-F0C4-2932BD8DABF9}"/>
          </ac:spMkLst>
        </pc:spChg>
        <pc:spChg chg="add del mod">
          <ac:chgData name="Ilyas, Zeshan" userId="0fca534c-62fa-45b0-8199-ced9726222bc" providerId="ADAL" clId="{C89E01EE-81AB-0444-875B-F317D0EE605F}" dt="2024-11-25T22:15:56.466" v="2798" actId="478"/>
          <ac:spMkLst>
            <pc:docMk/>
            <pc:sldMk cId="3012147084" sldId="817"/>
            <ac:spMk id="12" creationId="{B1E5CE7A-B1D0-9574-26D2-E337DA82651E}"/>
          </ac:spMkLst>
        </pc:spChg>
        <pc:spChg chg="add del mod">
          <ac:chgData name="Ilyas, Zeshan" userId="0fca534c-62fa-45b0-8199-ced9726222bc" providerId="ADAL" clId="{C89E01EE-81AB-0444-875B-F317D0EE605F}" dt="2024-11-25T22:15:56.466" v="2798" actId="478"/>
          <ac:spMkLst>
            <pc:docMk/>
            <pc:sldMk cId="3012147084" sldId="817"/>
            <ac:spMk id="13" creationId="{446C1BBD-BC3A-1E7A-3B6A-E95AD6AA0681}"/>
          </ac:spMkLst>
        </pc:spChg>
        <pc:spChg chg="add mod">
          <ac:chgData name="Ilyas, Zeshan" userId="0fca534c-62fa-45b0-8199-ced9726222bc" providerId="ADAL" clId="{C89E01EE-81AB-0444-875B-F317D0EE605F}" dt="2024-11-25T22:18:56.865" v="3012" actId="1035"/>
          <ac:spMkLst>
            <pc:docMk/>
            <pc:sldMk cId="3012147084" sldId="817"/>
            <ac:spMk id="14" creationId="{D06C32D9-5283-1A79-4E60-1857965F16BF}"/>
          </ac:spMkLst>
        </pc:spChg>
        <pc:spChg chg="add del mod">
          <ac:chgData name="Ilyas, Zeshan" userId="0fca534c-62fa-45b0-8199-ced9726222bc" providerId="ADAL" clId="{C89E01EE-81AB-0444-875B-F317D0EE605F}" dt="2024-11-25T22:17:19.773" v="2907" actId="478"/>
          <ac:spMkLst>
            <pc:docMk/>
            <pc:sldMk cId="3012147084" sldId="817"/>
            <ac:spMk id="15" creationId="{F4E5C6E3-28E4-CB5E-50EE-AB993FD09094}"/>
          </ac:spMkLst>
        </pc:spChg>
        <pc:spChg chg="add mod">
          <ac:chgData name="Ilyas, Zeshan" userId="0fca534c-62fa-45b0-8199-ced9726222bc" providerId="ADAL" clId="{C89E01EE-81AB-0444-875B-F317D0EE605F}" dt="2024-11-25T22:22:12.492" v="3107" actId="1076"/>
          <ac:spMkLst>
            <pc:docMk/>
            <pc:sldMk cId="3012147084" sldId="817"/>
            <ac:spMk id="16" creationId="{5A549F39-8146-252F-1415-4B6857922991}"/>
          </ac:spMkLst>
        </pc:spChg>
        <pc:spChg chg="add mod">
          <ac:chgData name="Ilyas, Zeshan" userId="0fca534c-62fa-45b0-8199-ced9726222bc" providerId="ADAL" clId="{C89E01EE-81AB-0444-875B-F317D0EE605F}" dt="2024-11-25T22:22:17.188" v="3108" actId="1076"/>
          <ac:spMkLst>
            <pc:docMk/>
            <pc:sldMk cId="3012147084" sldId="817"/>
            <ac:spMk id="18" creationId="{42ABFF34-AB08-0235-9F5F-6B7924B66AAD}"/>
          </ac:spMkLst>
        </pc:spChg>
        <pc:picChg chg="add mod">
          <ac:chgData name="Ilyas, Zeshan" userId="0fca534c-62fa-45b0-8199-ced9726222bc" providerId="ADAL" clId="{C89E01EE-81AB-0444-875B-F317D0EE605F}" dt="2024-11-25T22:18:56.865" v="3012" actId="1035"/>
          <ac:picMkLst>
            <pc:docMk/>
            <pc:sldMk cId="3012147084" sldId="817"/>
            <ac:picMk id="3" creationId="{F659C87D-1361-694E-8812-118DB4437E5F}"/>
          </ac:picMkLst>
        </pc:picChg>
        <pc:picChg chg="mod">
          <ac:chgData name="Ilyas, Zeshan" userId="0fca534c-62fa-45b0-8199-ced9726222bc" providerId="ADAL" clId="{C89E01EE-81AB-0444-875B-F317D0EE605F}" dt="2024-11-25T22:22:08.904" v="3106" actId="1076"/>
          <ac:picMkLst>
            <pc:docMk/>
            <pc:sldMk cId="3012147084" sldId="817"/>
            <ac:picMk id="2050" creationId="{E6B13644-8923-CDED-0A6F-F250AD52D856}"/>
          </ac:picMkLst>
        </pc:picChg>
      </pc:sldChg>
      <pc:sldChg chg="addSp delSp modSp mod ord modNotesTx">
        <pc:chgData name="Ilyas, Zeshan" userId="0fca534c-62fa-45b0-8199-ced9726222bc" providerId="ADAL" clId="{C89E01EE-81AB-0444-875B-F317D0EE605F}" dt="2024-11-26T00:01:41.944" v="4047" actId="20577"/>
        <pc:sldMkLst>
          <pc:docMk/>
          <pc:sldMk cId="2754162241" sldId="818"/>
        </pc:sldMkLst>
        <pc:spChg chg="mod">
          <ac:chgData name="Ilyas, Zeshan" userId="0fca534c-62fa-45b0-8199-ced9726222bc" providerId="ADAL" clId="{C89E01EE-81AB-0444-875B-F317D0EE605F}" dt="2024-11-25T21:48:34.585" v="2293" actId="1036"/>
          <ac:spMkLst>
            <pc:docMk/>
            <pc:sldMk cId="2754162241" sldId="818"/>
            <ac:spMk id="3" creationId="{7626F07A-1D31-AC03-8298-16AFA66A8F27}"/>
          </ac:spMkLst>
        </pc:spChg>
        <pc:spChg chg="add del mod">
          <ac:chgData name="Ilyas, Zeshan" userId="0fca534c-62fa-45b0-8199-ced9726222bc" providerId="ADAL" clId="{C89E01EE-81AB-0444-875B-F317D0EE605F}" dt="2024-11-25T21:45:15.229" v="2116" actId="478"/>
          <ac:spMkLst>
            <pc:docMk/>
            <pc:sldMk cId="2754162241" sldId="818"/>
            <ac:spMk id="5" creationId="{E39921BF-5D36-5DE4-1997-363DDB7D0F91}"/>
          </ac:spMkLst>
        </pc:spChg>
        <pc:spChg chg="add mod">
          <ac:chgData name="Ilyas, Zeshan" userId="0fca534c-62fa-45b0-8199-ced9726222bc" providerId="ADAL" clId="{C89E01EE-81AB-0444-875B-F317D0EE605F}" dt="2024-11-25T21:48:34.585" v="2293" actId="1036"/>
          <ac:spMkLst>
            <pc:docMk/>
            <pc:sldMk cId="2754162241" sldId="818"/>
            <ac:spMk id="6" creationId="{D3533933-C4EA-897C-819E-9DEA1C98642D}"/>
          </ac:spMkLst>
        </pc:spChg>
        <pc:spChg chg="add mod">
          <ac:chgData name="Ilyas, Zeshan" userId="0fca534c-62fa-45b0-8199-ced9726222bc" providerId="ADAL" clId="{C89E01EE-81AB-0444-875B-F317D0EE605F}" dt="2024-11-25T21:48:34.585" v="2293" actId="1036"/>
          <ac:spMkLst>
            <pc:docMk/>
            <pc:sldMk cId="2754162241" sldId="818"/>
            <ac:spMk id="7" creationId="{37047253-42E8-D4AF-2469-9F42F76878AA}"/>
          </ac:spMkLst>
        </pc:spChg>
        <pc:spChg chg="add mod">
          <ac:chgData name="Ilyas, Zeshan" userId="0fca534c-62fa-45b0-8199-ced9726222bc" providerId="ADAL" clId="{C89E01EE-81AB-0444-875B-F317D0EE605F}" dt="2024-11-25T21:48:34.585" v="2293" actId="1036"/>
          <ac:spMkLst>
            <pc:docMk/>
            <pc:sldMk cId="2754162241" sldId="818"/>
            <ac:spMk id="8" creationId="{E7A7E2D5-264C-67D2-EEB4-5286DA05BFC8}"/>
          </ac:spMkLst>
        </pc:spChg>
        <pc:spChg chg="add mod">
          <ac:chgData name="Ilyas, Zeshan" userId="0fca534c-62fa-45b0-8199-ced9726222bc" providerId="ADAL" clId="{C89E01EE-81AB-0444-875B-F317D0EE605F}" dt="2024-11-25T21:48:34.585" v="2293" actId="1036"/>
          <ac:spMkLst>
            <pc:docMk/>
            <pc:sldMk cId="2754162241" sldId="818"/>
            <ac:spMk id="9" creationId="{DBC23E2D-F0A5-CAC6-93BD-49FB5C37B415}"/>
          </ac:spMkLst>
        </pc:spChg>
        <pc:spChg chg="add mod">
          <ac:chgData name="Ilyas, Zeshan" userId="0fca534c-62fa-45b0-8199-ced9726222bc" providerId="ADAL" clId="{C89E01EE-81AB-0444-875B-F317D0EE605F}" dt="2024-11-25T21:48:34.585" v="2293" actId="1036"/>
          <ac:spMkLst>
            <pc:docMk/>
            <pc:sldMk cId="2754162241" sldId="818"/>
            <ac:spMk id="10" creationId="{66EA6EBE-E80D-8CE9-A6EB-C0225C18A8C6}"/>
          </ac:spMkLst>
        </pc:spChg>
        <pc:spChg chg="add mod">
          <ac:chgData name="Ilyas, Zeshan" userId="0fca534c-62fa-45b0-8199-ced9726222bc" providerId="ADAL" clId="{C89E01EE-81AB-0444-875B-F317D0EE605F}" dt="2024-11-25T21:48:34.585" v="2293" actId="1036"/>
          <ac:spMkLst>
            <pc:docMk/>
            <pc:sldMk cId="2754162241" sldId="818"/>
            <ac:spMk id="11" creationId="{E33429C9-C4EE-3279-1CD8-038F1962A924}"/>
          </ac:spMkLst>
        </pc:spChg>
        <pc:picChg chg="mod">
          <ac:chgData name="Ilyas, Zeshan" userId="0fca534c-62fa-45b0-8199-ced9726222bc" providerId="ADAL" clId="{C89E01EE-81AB-0444-875B-F317D0EE605F}" dt="2024-11-25T21:48:34.585" v="2293" actId="1036"/>
          <ac:picMkLst>
            <pc:docMk/>
            <pc:sldMk cId="2754162241" sldId="818"/>
            <ac:picMk id="4" creationId="{A3929EBD-1E94-8B1C-0571-1F1E3C57824E}"/>
          </ac:picMkLst>
        </pc:picChg>
        <pc:picChg chg="mod">
          <ac:chgData name="Ilyas, Zeshan" userId="0fca534c-62fa-45b0-8199-ced9726222bc" providerId="ADAL" clId="{C89E01EE-81AB-0444-875B-F317D0EE605F}" dt="2024-11-25T21:48:34.585" v="2293" actId="1036"/>
          <ac:picMkLst>
            <pc:docMk/>
            <pc:sldMk cId="2754162241" sldId="818"/>
            <ac:picMk id="3078" creationId="{C799A72C-5A76-9D0F-C9FC-99D61C0537B9}"/>
          </ac:picMkLst>
        </pc:picChg>
      </pc:sldChg>
      <pc:sldChg chg="modSp mod ord modNotesTx">
        <pc:chgData name="Ilyas, Zeshan" userId="0fca534c-62fa-45b0-8199-ced9726222bc" providerId="ADAL" clId="{C89E01EE-81AB-0444-875B-F317D0EE605F}" dt="2024-11-26T09:51:13.738" v="4632" actId="20577"/>
        <pc:sldMkLst>
          <pc:docMk/>
          <pc:sldMk cId="1082540076" sldId="819"/>
        </pc:sldMkLst>
        <pc:spChg chg="mod">
          <ac:chgData name="Ilyas, Zeshan" userId="0fca534c-62fa-45b0-8199-ced9726222bc" providerId="ADAL" clId="{C89E01EE-81AB-0444-875B-F317D0EE605F}" dt="2024-11-25T23:59:30.425" v="4033" actId="20577"/>
          <ac:spMkLst>
            <pc:docMk/>
            <pc:sldMk cId="1082540076" sldId="819"/>
            <ac:spMk id="2" creationId="{AC2BE14F-47A3-C3F2-FDF7-48624437F543}"/>
          </ac:spMkLst>
        </pc:spChg>
      </pc:sldChg>
      <pc:sldChg chg="del modNotesTx">
        <pc:chgData name="Ilyas, Zeshan" userId="0fca534c-62fa-45b0-8199-ced9726222bc" providerId="ADAL" clId="{C89E01EE-81AB-0444-875B-F317D0EE605F}" dt="2024-11-26T09:57:47.913" v="4644" actId="2696"/>
        <pc:sldMkLst>
          <pc:docMk/>
          <pc:sldMk cId="1026973936" sldId="820"/>
        </pc:sldMkLst>
      </pc:sldChg>
      <pc:sldChg chg="modSp mod ord modNotesTx">
        <pc:chgData name="Ilyas, Zeshan" userId="0fca534c-62fa-45b0-8199-ced9726222bc" providerId="ADAL" clId="{C89E01EE-81AB-0444-875B-F317D0EE605F}" dt="2024-11-26T09:55:51.290" v="4642" actId="20578"/>
        <pc:sldMkLst>
          <pc:docMk/>
          <pc:sldMk cId="1640012375" sldId="821"/>
        </pc:sldMkLst>
        <pc:spChg chg="mod">
          <ac:chgData name="Ilyas, Zeshan" userId="0fca534c-62fa-45b0-8199-ced9726222bc" providerId="ADAL" clId="{C89E01EE-81AB-0444-875B-F317D0EE605F}" dt="2024-11-25T22:04:35.782" v="2605" actId="20577"/>
          <ac:spMkLst>
            <pc:docMk/>
            <pc:sldMk cId="1640012375" sldId="821"/>
            <ac:spMk id="2" creationId="{1A91888A-7EE6-0D06-898F-F42D7FC8F6EA}"/>
          </ac:spMkLst>
        </pc:spChg>
      </pc:sldChg>
      <pc:sldChg chg="modSp del mod">
        <pc:chgData name="Ilyas, Zeshan" userId="0fca534c-62fa-45b0-8199-ced9726222bc" providerId="ADAL" clId="{C89E01EE-81AB-0444-875B-F317D0EE605F}" dt="2024-11-25T21:43:07.066" v="2114" actId="2696"/>
        <pc:sldMkLst>
          <pc:docMk/>
          <pc:sldMk cId="2780616673" sldId="2129"/>
        </pc:sldMkLst>
        <pc:spChg chg="mod">
          <ac:chgData name="Ilyas, Zeshan" userId="0fca534c-62fa-45b0-8199-ced9726222bc" providerId="ADAL" clId="{C89E01EE-81AB-0444-875B-F317D0EE605F}" dt="2024-11-25T21:21:29.739" v="1159" actId="5793"/>
          <ac:spMkLst>
            <pc:docMk/>
            <pc:sldMk cId="2780616673" sldId="2129"/>
            <ac:spMk id="121" creationId="{D1ABACAC-D490-4FF5-9814-B9967D733D74}"/>
          </ac:spMkLst>
        </pc:spChg>
      </pc:sldChg>
      <pc:sldChg chg="del ord">
        <pc:chgData name="Ilyas, Zeshan" userId="0fca534c-62fa-45b0-8199-ced9726222bc" providerId="ADAL" clId="{C89E01EE-81AB-0444-875B-F317D0EE605F}" dt="2024-11-26T10:15:16.275" v="4963" actId="2696"/>
        <pc:sldMkLst>
          <pc:docMk/>
          <pc:sldMk cId="3752867461" sldId="1448942150"/>
        </pc:sldMkLst>
      </pc:sldChg>
      <pc:sldChg chg="del ord">
        <pc:chgData name="Ilyas, Zeshan" userId="0fca534c-62fa-45b0-8199-ced9726222bc" providerId="ADAL" clId="{C89E01EE-81AB-0444-875B-F317D0EE605F}" dt="2024-11-26T10:15:18.316" v="4964" actId="2696"/>
        <pc:sldMkLst>
          <pc:docMk/>
          <pc:sldMk cId="4225736579" sldId="1448942155"/>
        </pc:sldMkLst>
      </pc:sldChg>
      <pc:sldChg chg="addSp modSp add mod ord setBg modNotesTx">
        <pc:chgData name="Ilyas, Zeshan" userId="0fca534c-62fa-45b0-8199-ced9726222bc" providerId="ADAL" clId="{C89E01EE-81AB-0444-875B-F317D0EE605F}" dt="2024-11-26T09:57:23.566" v="4643" actId="20578"/>
        <pc:sldMkLst>
          <pc:docMk/>
          <pc:sldMk cId="2911770597" sldId="1448942163"/>
        </pc:sldMkLst>
        <pc:spChg chg="add mod">
          <ac:chgData name="Ilyas, Zeshan" userId="0fca534c-62fa-45b0-8199-ced9726222bc" providerId="ADAL" clId="{C89E01EE-81AB-0444-875B-F317D0EE605F}" dt="2024-11-25T19:31:54.783" v="28" actId="767"/>
          <ac:spMkLst>
            <pc:docMk/>
            <pc:sldMk cId="2911770597" sldId="1448942163"/>
            <ac:spMk id="2" creationId="{DCF7F5B4-EEC5-2A90-0842-165236411D7E}"/>
          </ac:spMkLst>
        </pc:spChg>
        <pc:spChg chg="mod">
          <ac:chgData name="Ilyas, Zeshan" userId="0fca534c-62fa-45b0-8199-ced9726222bc" providerId="ADAL" clId="{C89E01EE-81AB-0444-875B-F317D0EE605F}" dt="2024-11-26T09:22:20.795" v="4405" actId="20577"/>
          <ac:spMkLst>
            <pc:docMk/>
            <pc:sldMk cId="2911770597" sldId="1448942163"/>
            <ac:spMk id="4" creationId="{843299EB-B3D1-4694-9D7D-F4503FCDF421}"/>
          </ac:spMkLst>
        </pc:spChg>
        <pc:spChg chg="add mod">
          <ac:chgData name="Ilyas, Zeshan" userId="0fca534c-62fa-45b0-8199-ced9726222bc" providerId="ADAL" clId="{C89E01EE-81AB-0444-875B-F317D0EE605F}" dt="2024-11-25T19:31:58.489" v="29" actId="767"/>
          <ac:spMkLst>
            <pc:docMk/>
            <pc:sldMk cId="2911770597" sldId="1448942163"/>
            <ac:spMk id="5" creationId="{E35DF01C-3057-F2FC-BE2C-ED42F5C1624C}"/>
          </ac:spMkLst>
        </pc:spChg>
        <pc:picChg chg="add mod">
          <ac:chgData name="Ilyas, Zeshan" userId="0fca534c-62fa-45b0-8199-ced9726222bc" providerId="ADAL" clId="{C89E01EE-81AB-0444-875B-F317D0EE605F}" dt="2024-11-25T19:35:56.763" v="225"/>
          <ac:picMkLst>
            <pc:docMk/>
            <pc:sldMk cId="2911770597" sldId="1448942163"/>
            <ac:picMk id="6" creationId="{27E5507A-EAEA-C673-1814-F88AEDF0A752}"/>
          </ac:picMkLst>
        </pc:picChg>
      </pc:sldChg>
      <pc:sldChg chg="modSp modNotesTx">
        <pc:chgData name="Ilyas, Zeshan" userId="0fca534c-62fa-45b0-8199-ced9726222bc" providerId="ADAL" clId="{C89E01EE-81AB-0444-875B-F317D0EE605F}" dt="2024-11-25T22:40:59.749" v="3766"/>
        <pc:sldMkLst>
          <pc:docMk/>
          <pc:sldMk cId="1529459948" sldId="1448942164"/>
        </pc:sldMkLst>
        <pc:spChg chg="mod">
          <ac:chgData name="Ilyas, Zeshan" userId="0fca534c-62fa-45b0-8199-ced9726222bc" providerId="ADAL" clId="{C89E01EE-81AB-0444-875B-F317D0EE605F}" dt="2024-11-25T20:55:35.060" v="591" actId="1035"/>
          <ac:spMkLst>
            <pc:docMk/>
            <pc:sldMk cId="1529459948" sldId="1448942164"/>
            <ac:spMk id="12" creationId="{A69DCF8F-4D24-1B4D-8799-F35898C62250}"/>
          </ac:spMkLst>
        </pc:spChg>
        <pc:spChg chg="mod">
          <ac:chgData name="Ilyas, Zeshan" userId="0fca534c-62fa-45b0-8199-ced9726222bc" providerId="ADAL" clId="{C89E01EE-81AB-0444-875B-F317D0EE605F}" dt="2024-11-25T20:55:35.060" v="591" actId="1035"/>
          <ac:spMkLst>
            <pc:docMk/>
            <pc:sldMk cId="1529459948" sldId="1448942164"/>
            <ac:spMk id="17" creationId="{3877DDF2-9B83-E641-BD27-EFDE86DACA47}"/>
          </ac:spMkLst>
        </pc:spChg>
        <pc:spChg chg="mod">
          <ac:chgData name="Ilyas, Zeshan" userId="0fca534c-62fa-45b0-8199-ced9726222bc" providerId="ADAL" clId="{C89E01EE-81AB-0444-875B-F317D0EE605F}" dt="2024-11-25T20:55:35.060" v="591" actId="1035"/>
          <ac:spMkLst>
            <pc:docMk/>
            <pc:sldMk cId="1529459948" sldId="1448942164"/>
            <ac:spMk id="25" creationId="{E35BCB64-B9C5-F378-03E8-5DF2C055FFFE}"/>
          </ac:spMkLst>
        </pc:spChg>
        <pc:spChg chg="mod">
          <ac:chgData name="Ilyas, Zeshan" userId="0fca534c-62fa-45b0-8199-ced9726222bc" providerId="ADAL" clId="{C89E01EE-81AB-0444-875B-F317D0EE605F}" dt="2024-11-25T20:55:35.060" v="591" actId="1035"/>
          <ac:spMkLst>
            <pc:docMk/>
            <pc:sldMk cId="1529459948" sldId="1448942164"/>
            <ac:spMk id="30" creationId="{8AD4F3E6-B191-DF01-7967-35C124F3E624}"/>
          </ac:spMkLst>
        </pc:spChg>
        <pc:spChg chg="mod">
          <ac:chgData name="Ilyas, Zeshan" userId="0fca534c-62fa-45b0-8199-ced9726222bc" providerId="ADAL" clId="{C89E01EE-81AB-0444-875B-F317D0EE605F}" dt="2024-11-25T20:55:35.060" v="591" actId="1035"/>
          <ac:spMkLst>
            <pc:docMk/>
            <pc:sldMk cId="1529459948" sldId="1448942164"/>
            <ac:spMk id="33" creationId="{18B8990B-ABAF-4953-6F3B-41FF07D4AD3C}"/>
          </ac:spMkLst>
        </pc:spChg>
        <pc:grpChg chg="mod">
          <ac:chgData name="Ilyas, Zeshan" userId="0fca534c-62fa-45b0-8199-ced9726222bc" providerId="ADAL" clId="{C89E01EE-81AB-0444-875B-F317D0EE605F}" dt="2024-11-25T20:55:35.060" v="591" actId="1035"/>
          <ac:grpSpMkLst>
            <pc:docMk/>
            <pc:sldMk cId="1529459948" sldId="1448942164"/>
            <ac:grpSpMk id="6" creationId="{EF1AC204-7961-0877-D7BD-2B5D7E07390F}"/>
          </ac:grpSpMkLst>
        </pc:grpChg>
        <pc:grpChg chg="mod">
          <ac:chgData name="Ilyas, Zeshan" userId="0fca534c-62fa-45b0-8199-ced9726222bc" providerId="ADAL" clId="{C89E01EE-81AB-0444-875B-F317D0EE605F}" dt="2024-11-25T20:55:35.060" v="591" actId="1035"/>
          <ac:grpSpMkLst>
            <pc:docMk/>
            <pc:sldMk cId="1529459948" sldId="1448942164"/>
            <ac:grpSpMk id="10" creationId="{D5C09E4D-2C62-77A8-7DD6-84365B9A7E94}"/>
          </ac:grpSpMkLst>
        </pc:grpChg>
        <pc:grpChg chg="mod">
          <ac:chgData name="Ilyas, Zeshan" userId="0fca534c-62fa-45b0-8199-ced9726222bc" providerId="ADAL" clId="{C89E01EE-81AB-0444-875B-F317D0EE605F}" dt="2024-11-25T20:55:35.060" v="591" actId="1035"/>
          <ac:grpSpMkLst>
            <pc:docMk/>
            <pc:sldMk cId="1529459948" sldId="1448942164"/>
            <ac:grpSpMk id="15" creationId="{DE3525BA-AD45-EE6B-8ECC-4331A7F01DBB}"/>
          </ac:grpSpMkLst>
        </pc:grpChg>
        <pc:grpChg chg="mod">
          <ac:chgData name="Ilyas, Zeshan" userId="0fca534c-62fa-45b0-8199-ced9726222bc" providerId="ADAL" clId="{C89E01EE-81AB-0444-875B-F317D0EE605F}" dt="2024-11-25T20:55:35.060" v="591" actId="1035"/>
          <ac:grpSpMkLst>
            <pc:docMk/>
            <pc:sldMk cId="1529459948" sldId="1448942164"/>
            <ac:grpSpMk id="23" creationId="{79AB3007-4CF2-3C85-A6EB-CDD29A2BBDD1}"/>
          </ac:grpSpMkLst>
        </pc:grpChg>
        <pc:grpChg chg="mod">
          <ac:chgData name="Ilyas, Zeshan" userId="0fca534c-62fa-45b0-8199-ced9726222bc" providerId="ADAL" clId="{C89E01EE-81AB-0444-875B-F317D0EE605F}" dt="2024-11-25T20:55:35.060" v="591" actId="1035"/>
          <ac:grpSpMkLst>
            <pc:docMk/>
            <pc:sldMk cId="1529459948" sldId="1448942164"/>
            <ac:grpSpMk id="26" creationId="{33DD1699-A40C-AA19-54F5-52BD75F65345}"/>
          </ac:grpSpMkLst>
        </pc:grpChg>
        <pc:picChg chg="mod">
          <ac:chgData name="Ilyas, Zeshan" userId="0fca534c-62fa-45b0-8199-ced9726222bc" providerId="ADAL" clId="{C89E01EE-81AB-0444-875B-F317D0EE605F}" dt="2024-11-25T20:55:35.060" v="591" actId="1035"/>
          <ac:picMkLst>
            <pc:docMk/>
            <pc:sldMk cId="1529459948" sldId="1448942164"/>
            <ac:picMk id="11" creationId="{1A363CF8-AC8A-D153-E708-A552482FD857}"/>
          </ac:picMkLst>
        </pc:picChg>
        <pc:picChg chg="mod">
          <ac:chgData name="Ilyas, Zeshan" userId="0fca534c-62fa-45b0-8199-ced9726222bc" providerId="ADAL" clId="{C89E01EE-81AB-0444-875B-F317D0EE605F}" dt="2024-11-25T20:55:35.060" v="591" actId="1035"/>
          <ac:picMkLst>
            <pc:docMk/>
            <pc:sldMk cId="1529459948" sldId="1448942164"/>
            <ac:picMk id="16" creationId="{5EC74E87-96CD-D48B-DE20-AD07D49DECAD}"/>
          </ac:picMkLst>
        </pc:picChg>
        <pc:picChg chg="mod">
          <ac:chgData name="Ilyas, Zeshan" userId="0fca534c-62fa-45b0-8199-ced9726222bc" providerId="ADAL" clId="{C89E01EE-81AB-0444-875B-F317D0EE605F}" dt="2024-11-25T20:55:35.060" v="591" actId="1035"/>
          <ac:picMkLst>
            <pc:docMk/>
            <pc:sldMk cId="1529459948" sldId="1448942164"/>
            <ac:picMk id="21" creationId="{C9BEE272-8BC6-3101-0187-8306B89C6E39}"/>
          </ac:picMkLst>
        </pc:picChg>
        <pc:picChg chg="mod">
          <ac:chgData name="Ilyas, Zeshan" userId="0fca534c-62fa-45b0-8199-ced9726222bc" providerId="ADAL" clId="{C89E01EE-81AB-0444-875B-F317D0EE605F}" dt="2024-11-25T20:55:35.060" v="591" actId="1035"/>
          <ac:picMkLst>
            <pc:docMk/>
            <pc:sldMk cId="1529459948" sldId="1448942164"/>
            <ac:picMk id="24" creationId="{C2C058A4-3FC1-34A3-8C60-0B17B0220947}"/>
          </ac:picMkLst>
        </pc:picChg>
        <pc:picChg chg="mod">
          <ac:chgData name="Ilyas, Zeshan" userId="0fca534c-62fa-45b0-8199-ced9726222bc" providerId="ADAL" clId="{C89E01EE-81AB-0444-875B-F317D0EE605F}" dt="2024-11-25T20:55:35.060" v="591" actId="1035"/>
          <ac:picMkLst>
            <pc:docMk/>
            <pc:sldMk cId="1529459948" sldId="1448942164"/>
            <ac:picMk id="9220" creationId="{B8B2770F-6796-489D-B741-9BA7FB79A53C}"/>
          </ac:picMkLst>
        </pc:picChg>
        <pc:cxnChg chg="mod">
          <ac:chgData name="Ilyas, Zeshan" userId="0fca534c-62fa-45b0-8199-ced9726222bc" providerId="ADAL" clId="{C89E01EE-81AB-0444-875B-F317D0EE605F}" dt="2024-11-25T20:55:35.060" v="591" actId="1035"/>
          <ac:cxnSpMkLst>
            <pc:docMk/>
            <pc:sldMk cId="1529459948" sldId="1448942164"/>
            <ac:cxnSpMk id="13" creationId="{05E2901B-D68C-999E-7782-9F3A19F2D705}"/>
          </ac:cxnSpMkLst>
        </pc:cxnChg>
        <pc:cxnChg chg="mod">
          <ac:chgData name="Ilyas, Zeshan" userId="0fca534c-62fa-45b0-8199-ced9726222bc" providerId="ADAL" clId="{C89E01EE-81AB-0444-875B-F317D0EE605F}" dt="2024-11-25T20:55:35.060" v="591" actId="1035"/>
          <ac:cxnSpMkLst>
            <pc:docMk/>
            <pc:sldMk cId="1529459948" sldId="1448942164"/>
            <ac:cxnSpMk id="18" creationId="{A7EAA63D-D0B7-2355-0661-3136131D07E8}"/>
          </ac:cxnSpMkLst>
        </pc:cxnChg>
        <pc:cxnChg chg="mod">
          <ac:chgData name="Ilyas, Zeshan" userId="0fca534c-62fa-45b0-8199-ced9726222bc" providerId="ADAL" clId="{C89E01EE-81AB-0444-875B-F317D0EE605F}" dt="2024-11-25T20:55:35.060" v="591" actId="1035"/>
          <ac:cxnSpMkLst>
            <pc:docMk/>
            <pc:sldMk cId="1529459948" sldId="1448942164"/>
            <ac:cxnSpMk id="76" creationId="{D4364522-9A84-437D-8469-73695006D403}"/>
          </ac:cxnSpMkLst>
        </pc:cxnChg>
        <pc:cxnChg chg="mod">
          <ac:chgData name="Ilyas, Zeshan" userId="0fca534c-62fa-45b0-8199-ced9726222bc" providerId="ADAL" clId="{C89E01EE-81AB-0444-875B-F317D0EE605F}" dt="2024-11-25T20:55:35.060" v="591" actId="1035"/>
          <ac:cxnSpMkLst>
            <pc:docMk/>
            <pc:sldMk cId="1529459948" sldId="1448942164"/>
            <ac:cxnSpMk id="80" creationId="{9BD66001-B555-6C2D-CE3C-10D26579D203}"/>
          </ac:cxnSpMkLst>
        </pc:cxnChg>
        <pc:cxnChg chg="mod">
          <ac:chgData name="Ilyas, Zeshan" userId="0fca534c-62fa-45b0-8199-ced9726222bc" providerId="ADAL" clId="{C89E01EE-81AB-0444-875B-F317D0EE605F}" dt="2024-11-25T20:55:35.060" v="591" actId="1035"/>
          <ac:cxnSpMkLst>
            <pc:docMk/>
            <pc:sldMk cId="1529459948" sldId="1448942164"/>
            <ac:cxnSpMk id="89" creationId="{65A0BF0D-9771-33B7-EBCC-E2230183CE19}"/>
          </ac:cxnSpMkLst>
        </pc:cxnChg>
        <pc:cxnChg chg="mod">
          <ac:chgData name="Ilyas, Zeshan" userId="0fca534c-62fa-45b0-8199-ced9726222bc" providerId="ADAL" clId="{C89E01EE-81AB-0444-875B-F317D0EE605F}" dt="2024-11-25T20:55:35.060" v="591" actId="1035"/>
          <ac:cxnSpMkLst>
            <pc:docMk/>
            <pc:sldMk cId="1529459948" sldId="1448942164"/>
            <ac:cxnSpMk id="94" creationId="{F353FD67-5C32-C745-8DC8-D6B8FA561C11}"/>
          </ac:cxnSpMkLst>
        </pc:cxnChg>
        <pc:cxnChg chg="mod">
          <ac:chgData name="Ilyas, Zeshan" userId="0fca534c-62fa-45b0-8199-ced9726222bc" providerId="ADAL" clId="{C89E01EE-81AB-0444-875B-F317D0EE605F}" dt="2024-11-25T20:55:35.060" v="591" actId="1035"/>
          <ac:cxnSpMkLst>
            <pc:docMk/>
            <pc:sldMk cId="1529459948" sldId="1448942164"/>
            <ac:cxnSpMk id="95" creationId="{B2D7A2FC-F6D1-C4F5-A93D-9BD92D194581}"/>
          </ac:cxnSpMkLst>
        </pc:cxnChg>
      </pc:sldChg>
      <pc:sldChg chg="modSp mod ord modNotesTx">
        <pc:chgData name="Ilyas, Zeshan" userId="0fca534c-62fa-45b0-8199-ced9726222bc" providerId="ADAL" clId="{C89E01EE-81AB-0444-875B-F317D0EE605F}" dt="2024-11-26T09:51:00.358" v="4629" actId="20577"/>
        <pc:sldMkLst>
          <pc:docMk/>
          <pc:sldMk cId="3867418182" sldId="1448942165"/>
        </pc:sldMkLst>
        <pc:spChg chg="mod">
          <ac:chgData name="Ilyas, Zeshan" userId="0fca534c-62fa-45b0-8199-ced9726222bc" providerId="ADAL" clId="{C89E01EE-81AB-0444-875B-F317D0EE605F}" dt="2024-11-26T00:22:55.151" v="4172" actId="20577"/>
          <ac:spMkLst>
            <pc:docMk/>
            <pc:sldMk cId="3867418182" sldId="1448942165"/>
            <ac:spMk id="19" creationId="{59D8BEA3-A6AF-59B9-0997-396711F5397F}"/>
          </ac:spMkLst>
        </pc:spChg>
      </pc:sldChg>
      <pc:sldChg chg="addSp delSp modSp del mod ord">
        <pc:chgData name="Ilyas, Zeshan" userId="0fca534c-62fa-45b0-8199-ced9726222bc" providerId="ADAL" clId="{C89E01EE-81AB-0444-875B-F317D0EE605F}" dt="2024-11-25T21:44:30.310" v="2115" actId="2696"/>
        <pc:sldMkLst>
          <pc:docMk/>
          <pc:sldMk cId="1304203104" sldId="1448942166"/>
        </pc:sldMkLst>
        <pc:spChg chg="mod">
          <ac:chgData name="Ilyas, Zeshan" userId="0fca534c-62fa-45b0-8199-ced9726222bc" providerId="ADAL" clId="{C89E01EE-81AB-0444-875B-F317D0EE605F}" dt="2024-11-25T20:53:57.090" v="551" actId="20577"/>
          <ac:spMkLst>
            <pc:docMk/>
            <pc:sldMk cId="1304203104" sldId="1448942166"/>
            <ac:spMk id="2" creationId="{079F8A06-AD85-8AE7-1013-81E3398F8462}"/>
          </ac:spMkLst>
        </pc:spChg>
        <pc:picChg chg="add del mod">
          <ac:chgData name="Ilyas, Zeshan" userId="0fca534c-62fa-45b0-8199-ced9726222bc" providerId="ADAL" clId="{C89E01EE-81AB-0444-875B-F317D0EE605F}" dt="2024-11-25T20:52:52.954" v="520" actId="478"/>
          <ac:picMkLst>
            <pc:docMk/>
            <pc:sldMk cId="1304203104" sldId="1448942166"/>
            <ac:picMk id="4" creationId="{35C6F26C-A5EC-E1C9-D8CA-AB501B57C1D3}"/>
          </ac:picMkLst>
        </pc:picChg>
        <pc:picChg chg="del mod">
          <ac:chgData name="Ilyas, Zeshan" userId="0fca534c-62fa-45b0-8199-ced9726222bc" providerId="ADAL" clId="{C89E01EE-81AB-0444-875B-F317D0EE605F}" dt="2024-11-25T20:52:54.627" v="521" actId="478"/>
          <ac:picMkLst>
            <pc:docMk/>
            <pc:sldMk cId="1304203104" sldId="1448942166"/>
            <ac:picMk id="11266" creationId="{CEE68C97-F30A-5813-6C2E-2FF413C5D9DF}"/>
          </ac:picMkLst>
        </pc:picChg>
        <pc:picChg chg="add mod">
          <ac:chgData name="Ilyas, Zeshan" userId="0fca534c-62fa-45b0-8199-ced9726222bc" providerId="ADAL" clId="{C89E01EE-81AB-0444-875B-F317D0EE605F}" dt="2024-11-25T20:53:13.220" v="526" actId="1076"/>
          <ac:picMkLst>
            <pc:docMk/>
            <pc:sldMk cId="1304203104" sldId="1448942166"/>
            <ac:picMk id="11268" creationId="{39924BD1-8148-54F3-EC4D-A68E2A788527}"/>
          </ac:picMkLst>
        </pc:picChg>
      </pc:sldChg>
      <pc:sldChg chg="new add del">
        <pc:chgData name="Ilyas, Zeshan" userId="0fca534c-62fa-45b0-8199-ced9726222bc" providerId="ADAL" clId="{C89E01EE-81AB-0444-875B-F317D0EE605F}" dt="2024-11-25T19:31:07.929" v="26" actId="2696"/>
        <pc:sldMkLst>
          <pc:docMk/>
          <pc:sldMk cId="3835974943" sldId="1448942167"/>
        </pc:sldMkLst>
      </pc:sldChg>
      <pc:sldChg chg="addSp new del">
        <pc:chgData name="Ilyas, Zeshan" userId="0fca534c-62fa-45b0-8199-ced9726222bc" providerId="ADAL" clId="{C89E01EE-81AB-0444-875B-F317D0EE605F}" dt="2024-11-25T21:01:01.887" v="605" actId="2696"/>
        <pc:sldMkLst>
          <pc:docMk/>
          <pc:sldMk cId="4203695419" sldId="1448942167"/>
        </pc:sldMkLst>
        <pc:picChg chg="add">
          <ac:chgData name="Ilyas, Zeshan" userId="0fca534c-62fa-45b0-8199-ced9726222bc" providerId="ADAL" clId="{C89E01EE-81AB-0444-875B-F317D0EE605F}" dt="2024-11-25T21:00:52.253" v="603"/>
          <ac:picMkLst>
            <pc:docMk/>
            <pc:sldMk cId="4203695419" sldId="1448942167"/>
            <ac:picMk id="15362" creationId="{AA8E1A35-9273-C0CB-4578-281ABAD8CB9B}"/>
          </ac:picMkLst>
        </pc:picChg>
      </pc:sldChg>
      <pc:sldChg chg="addSp delSp modSp add mod ord modNotesTx">
        <pc:chgData name="Ilyas, Zeshan" userId="0fca534c-62fa-45b0-8199-ced9726222bc" providerId="ADAL" clId="{C89E01EE-81AB-0444-875B-F317D0EE605F}" dt="2024-11-26T12:01:02.170" v="5901" actId="20577"/>
        <pc:sldMkLst>
          <pc:docMk/>
          <pc:sldMk cId="3158846575" sldId="1448942168"/>
        </pc:sldMkLst>
        <pc:spChg chg="mod">
          <ac:chgData name="Ilyas, Zeshan" userId="0fca534c-62fa-45b0-8199-ced9726222bc" providerId="ADAL" clId="{C89E01EE-81AB-0444-875B-F317D0EE605F}" dt="2024-11-25T21:01:18.675" v="634" actId="20577"/>
          <ac:spMkLst>
            <pc:docMk/>
            <pc:sldMk cId="3158846575" sldId="1448942168"/>
            <ac:spMk id="2" creationId="{EC9AF5B3-75A7-D137-E0D5-D2320D210DC9}"/>
          </ac:spMkLst>
        </pc:spChg>
        <pc:picChg chg="add del mod">
          <ac:chgData name="Ilyas, Zeshan" userId="0fca534c-62fa-45b0-8199-ced9726222bc" providerId="ADAL" clId="{C89E01EE-81AB-0444-875B-F317D0EE605F}" dt="2024-11-25T23:39:45.706" v="3917" actId="478"/>
          <ac:picMkLst>
            <pc:docMk/>
            <pc:sldMk cId="3158846575" sldId="1448942168"/>
            <ac:picMk id="1026" creationId="{0857DAF3-7DAC-9A44-1375-DBA8063D3127}"/>
          </ac:picMkLst>
        </pc:picChg>
        <pc:picChg chg="add del">
          <ac:chgData name="Ilyas, Zeshan" userId="0fca534c-62fa-45b0-8199-ced9726222bc" providerId="ADAL" clId="{C89E01EE-81AB-0444-875B-F317D0EE605F}" dt="2024-11-25T23:40:45.598" v="3919" actId="478"/>
          <ac:picMkLst>
            <pc:docMk/>
            <pc:sldMk cId="3158846575" sldId="1448942168"/>
            <ac:picMk id="1028" creationId="{9FBC5508-E8E8-A830-A570-1337B9DFBF10}"/>
          </ac:picMkLst>
        </pc:picChg>
        <pc:picChg chg="add del">
          <ac:chgData name="Ilyas, Zeshan" userId="0fca534c-62fa-45b0-8199-ced9726222bc" providerId="ADAL" clId="{C89E01EE-81AB-0444-875B-F317D0EE605F}" dt="2024-11-25T23:40:56.176" v="3921" actId="478"/>
          <ac:picMkLst>
            <pc:docMk/>
            <pc:sldMk cId="3158846575" sldId="1448942168"/>
            <ac:picMk id="1030" creationId="{B486BD27-E6AD-4256-7D70-EC595240E154}"/>
          </ac:picMkLst>
        </pc:picChg>
        <pc:picChg chg="add mod">
          <ac:chgData name="Ilyas, Zeshan" userId="0fca534c-62fa-45b0-8199-ced9726222bc" providerId="ADAL" clId="{C89E01EE-81AB-0444-875B-F317D0EE605F}" dt="2024-11-25T23:41:15.677" v="3926" actId="1076"/>
          <ac:picMkLst>
            <pc:docMk/>
            <pc:sldMk cId="3158846575" sldId="1448942168"/>
            <ac:picMk id="1032" creationId="{27D9288B-6110-2755-FC26-1AC0D2029D53}"/>
          </ac:picMkLst>
        </pc:picChg>
        <pc:picChg chg="del">
          <ac:chgData name="Ilyas, Zeshan" userId="0fca534c-62fa-45b0-8199-ced9726222bc" providerId="ADAL" clId="{C89E01EE-81AB-0444-875B-F317D0EE605F}" dt="2024-11-25T21:01:04.797" v="606" actId="478"/>
          <ac:picMkLst>
            <pc:docMk/>
            <pc:sldMk cId="3158846575" sldId="1448942168"/>
            <ac:picMk id="1042" creationId="{AC8B7A98-E7A4-ABED-4A2E-AB73D8EFEDB1}"/>
          </ac:picMkLst>
        </pc:picChg>
        <pc:picChg chg="add del mod">
          <ac:chgData name="Ilyas, Zeshan" userId="0fca534c-62fa-45b0-8199-ced9726222bc" providerId="ADAL" clId="{C89E01EE-81AB-0444-875B-F317D0EE605F}" dt="2024-11-25T23:35:32.221" v="3912" actId="478"/>
          <ac:picMkLst>
            <pc:docMk/>
            <pc:sldMk cId="3158846575" sldId="1448942168"/>
            <ac:picMk id="17410" creationId="{B727B712-A10C-AEAE-94B4-EF23798AD732}"/>
          </ac:picMkLst>
        </pc:picChg>
      </pc:sldChg>
      <pc:sldChg chg="addSp delSp modSp add mod">
        <pc:chgData name="Ilyas, Zeshan" userId="0fca534c-62fa-45b0-8199-ced9726222bc" providerId="ADAL" clId="{C89E01EE-81AB-0444-875B-F317D0EE605F}" dt="2024-11-25T21:05:15.080" v="684" actId="1076"/>
        <pc:sldMkLst>
          <pc:docMk/>
          <pc:sldMk cId="3904210360" sldId="1448942169"/>
        </pc:sldMkLst>
        <pc:graphicFrameChg chg="add mod modGraphic">
          <ac:chgData name="Ilyas, Zeshan" userId="0fca534c-62fa-45b0-8199-ced9726222bc" providerId="ADAL" clId="{C89E01EE-81AB-0444-875B-F317D0EE605F}" dt="2024-11-25T21:05:15.080" v="684" actId="1076"/>
          <ac:graphicFrameMkLst>
            <pc:docMk/>
            <pc:sldMk cId="3904210360" sldId="1448942169"/>
            <ac:graphicFrameMk id="6" creationId="{8FBE64CB-3D5B-42F8-19CA-574A03C20117}"/>
          </ac:graphicFrameMkLst>
        </pc:graphicFrameChg>
        <pc:picChg chg="add mod">
          <ac:chgData name="Ilyas, Zeshan" userId="0fca534c-62fa-45b0-8199-ced9726222bc" providerId="ADAL" clId="{C89E01EE-81AB-0444-875B-F317D0EE605F}" dt="2024-11-25T21:04:50.868" v="680" actId="1076"/>
          <ac:picMkLst>
            <pc:docMk/>
            <pc:sldMk cId="3904210360" sldId="1448942169"/>
            <ac:picMk id="5" creationId="{426FD627-FB7F-5645-05B2-310E4D0F58AD}"/>
          </ac:picMkLst>
        </pc:picChg>
        <pc:picChg chg="del">
          <ac:chgData name="Ilyas, Zeshan" userId="0fca534c-62fa-45b0-8199-ced9726222bc" providerId="ADAL" clId="{C89E01EE-81AB-0444-875B-F317D0EE605F}" dt="2024-11-25T21:04:39.316" v="673" actId="478"/>
          <ac:picMkLst>
            <pc:docMk/>
            <pc:sldMk cId="3904210360" sldId="1448942169"/>
            <ac:picMk id="9218" creationId="{593D76D4-1FCA-B49C-B1C3-9938FC5B1CEF}"/>
          </ac:picMkLst>
        </pc:picChg>
      </pc:sldChg>
      <pc:sldChg chg="addSp delSp modSp add mod modNotesTx">
        <pc:chgData name="Ilyas, Zeshan" userId="0fca534c-62fa-45b0-8199-ced9726222bc" providerId="ADAL" clId="{C89E01EE-81AB-0444-875B-F317D0EE605F}" dt="2024-11-26T11:06:41.706" v="5374" actId="20577"/>
        <pc:sldMkLst>
          <pc:docMk/>
          <pc:sldMk cId="1564866070" sldId="1448942170"/>
        </pc:sldMkLst>
        <pc:spChg chg="mod">
          <ac:chgData name="Ilyas, Zeshan" userId="0fca534c-62fa-45b0-8199-ced9726222bc" providerId="ADAL" clId="{C89E01EE-81AB-0444-875B-F317D0EE605F}" dt="2024-11-25T21:33:48.834" v="1889" actId="1035"/>
          <ac:spMkLst>
            <pc:docMk/>
            <pc:sldMk cId="1564866070" sldId="1448942170"/>
            <ac:spMk id="2" creationId="{845993E5-9148-78AA-6780-3383FDE5E008}"/>
          </ac:spMkLst>
        </pc:spChg>
        <pc:spChg chg="mod">
          <ac:chgData name="Ilyas, Zeshan" userId="0fca534c-62fa-45b0-8199-ced9726222bc" providerId="ADAL" clId="{C89E01EE-81AB-0444-875B-F317D0EE605F}" dt="2024-11-25T21:33:48.834" v="1889" actId="1035"/>
          <ac:spMkLst>
            <pc:docMk/>
            <pc:sldMk cId="1564866070" sldId="1448942170"/>
            <ac:spMk id="3" creationId="{AD33838F-8CD3-926E-F99B-833D045F69CF}"/>
          </ac:spMkLst>
        </pc:spChg>
        <pc:spChg chg="mod">
          <ac:chgData name="Ilyas, Zeshan" userId="0fca534c-62fa-45b0-8199-ced9726222bc" providerId="ADAL" clId="{C89E01EE-81AB-0444-875B-F317D0EE605F}" dt="2024-11-25T21:12:58.506" v="923" actId="207"/>
          <ac:spMkLst>
            <pc:docMk/>
            <pc:sldMk cId="1564866070" sldId="1448942170"/>
            <ac:spMk id="5" creationId="{DAFE1BB8-0CA4-735C-3758-B75C422333BB}"/>
          </ac:spMkLst>
        </pc:spChg>
        <pc:spChg chg="mod">
          <ac:chgData name="Ilyas, Zeshan" userId="0fca534c-62fa-45b0-8199-ced9726222bc" providerId="ADAL" clId="{C89E01EE-81AB-0444-875B-F317D0EE605F}" dt="2024-11-26T00:25:19.335" v="4196" actId="113"/>
          <ac:spMkLst>
            <pc:docMk/>
            <pc:sldMk cId="1564866070" sldId="1448942170"/>
            <ac:spMk id="16" creationId="{398F8262-2E87-690A-F4F5-7E0DFE1F1AAE}"/>
          </ac:spMkLst>
        </pc:spChg>
        <pc:spChg chg="mod topLvl">
          <ac:chgData name="Ilyas, Zeshan" userId="0fca534c-62fa-45b0-8199-ced9726222bc" providerId="ADAL" clId="{C89E01EE-81AB-0444-875B-F317D0EE605F}" dt="2024-11-25T21:42:47.365" v="2113" actId="478"/>
          <ac:spMkLst>
            <pc:docMk/>
            <pc:sldMk cId="1564866070" sldId="1448942170"/>
            <ac:spMk id="17" creationId="{2CC61BD7-5DB2-3A86-9BE6-FD79A88D0929}"/>
          </ac:spMkLst>
        </pc:spChg>
        <pc:spChg chg="mod">
          <ac:chgData name="Ilyas, Zeshan" userId="0fca534c-62fa-45b0-8199-ced9726222bc" providerId="ADAL" clId="{C89E01EE-81AB-0444-875B-F317D0EE605F}" dt="2024-11-25T21:42:33.031" v="2111" actId="20577"/>
          <ac:spMkLst>
            <pc:docMk/>
            <pc:sldMk cId="1564866070" sldId="1448942170"/>
            <ac:spMk id="31" creationId="{6B3EF1A6-26C1-C884-2999-7A020720C31B}"/>
          </ac:spMkLst>
        </pc:spChg>
        <pc:spChg chg="mod">
          <ac:chgData name="Ilyas, Zeshan" userId="0fca534c-62fa-45b0-8199-ced9726222bc" providerId="ADAL" clId="{C89E01EE-81AB-0444-875B-F317D0EE605F}" dt="2024-11-25T21:13:16.258" v="926" actId="692"/>
          <ac:spMkLst>
            <pc:docMk/>
            <pc:sldMk cId="1564866070" sldId="1448942170"/>
            <ac:spMk id="58" creationId="{ECC26461-1180-307F-C51C-FEEB35E26419}"/>
          </ac:spMkLst>
        </pc:spChg>
        <pc:spChg chg="mod">
          <ac:chgData name="Ilyas, Zeshan" userId="0fca534c-62fa-45b0-8199-ced9726222bc" providerId="ADAL" clId="{C89E01EE-81AB-0444-875B-F317D0EE605F}" dt="2024-11-25T21:09:42.606" v="797" actId="207"/>
          <ac:spMkLst>
            <pc:docMk/>
            <pc:sldMk cId="1564866070" sldId="1448942170"/>
            <ac:spMk id="59" creationId="{D405F8B7-2EA1-A840-0789-42F3B8485396}"/>
          </ac:spMkLst>
        </pc:spChg>
        <pc:spChg chg="mod">
          <ac:chgData name="Ilyas, Zeshan" userId="0fca534c-62fa-45b0-8199-ced9726222bc" providerId="ADAL" clId="{C89E01EE-81AB-0444-875B-F317D0EE605F}" dt="2024-11-25T21:13:04.414" v="924" actId="207"/>
          <ac:spMkLst>
            <pc:docMk/>
            <pc:sldMk cId="1564866070" sldId="1448942170"/>
            <ac:spMk id="71" creationId="{DE97043D-78DB-937A-25D9-7B64FC2E6054}"/>
          </ac:spMkLst>
        </pc:spChg>
        <pc:spChg chg="mod">
          <ac:chgData name="Ilyas, Zeshan" userId="0fca534c-62fa-45b0-8199-ced9726222bc" providerId="ADAL" clId="{C89E01EE-81AB-0444-875B-F317D0EE605F}" dt="2024-11-25T21:40:34.564" v="2080" actId="692"/>
          <ac:spMkLst>
            <pc:docMk/>
            <pc:sldMk cId="1564866070" sldId="1448942170"/>
            <ac:spMk id="72" creationId="{9C2571E5-9A1D-BD38-A0A7-811707C7BCE6}"/>
          </ac:spMkLst>
        </pc:spChg>
        <pc:spChg chg="mod">
          <ac:chgData name="Ilyas, Zeshan" userId="0fca534c-62fa-45b0-8199-ced9726222bc" providerId="ADAL" clId="{C89E01EE-81AB-0444-875B-F317D0EE605F}" dt="2024-11-25T21:40:41.444" v="2081" actId="692"/>
          <ac:spMkLst>
            <pc:docMk/>
            <pc:sldMk cId="1564866070" sldId="1448942170"/>
            <ac:spMk id="75" creationId="{DE040A2E-98C9-05E0-0933-DD8458B54597}"/>
          </ac:spMkLst>
        </pc:spChg>
        <pc:spChg chg="mod">
          <ac:chgData name="Ilyas, Zeshan" userId="0fca534c-62fa-45b0-8199-ced9726222bc" providerId="ADAL" clId="{C89E01EE-81AB-0444-875B-F317D0EE605F}" dt="2024-11-25T21:36:04.604" v="1999" actId="20577"/>
          <ac:spMkLst>
            <pc:docMk/>
            <pc:sldMk cId="1564866070" sldId="1448942170"/>
            <ac:spMk id="108" creationId="{479755EE-450C-3A36-7CC3-03E4BD667451}"/>
          </ac:spMkLst>
        </pc:spChg>
        <pc:spChg chg="mod">
          <ac:chgData name="Ilyas, Zeshan" userId="0fca534c-62fa-45b0-8199-ced9726222bc" providerId="ADAL" clId="{C89E01EE-81AB-0444-875B-F317D0EE605F}" dt="2024-11-26T10:12:47.198" v="4962" actId="20577"/>
          <ac:spMkLst>
            <pc:docMk/>
            <pc:sldMk cId="1564866070" sldId="1448942170"/>
            <ac:spMk id="112" creationId="{89FD93E8-C955-0902-9F80-C254966DD232}"/>
          </ac:spMkLst>
        </pc:spChg>
        <pc:spChg chg="mod">
          <ac:chgData name="Ilyas, Zeshan" userId="0fca534c-62fa-45b0-8199-ced9726222bc" providerId="ADAL" clId="{C89E01EE-81AB-0444-875B-F317D0EE605F}" dt="2024-11-26T00:30:15.943" v="4402" actId="20577"/>
          <ac:spMkLst>
            <pc:docMk/>
            <pc:sldMk cId="1564866070" sldId="1448942170"/>
            <ac:spMk id="117" creationId="{19A79CAA-E991-6937-6497-86192D10447B}"/>
          </ac:spMkLst>
        </pc:spChg>
        <pc:spChg chg="mod">
          <ac:chgData name="Ilyas, Zeshan" userId="0fca534c-62fa-45b0-8199-ced9726222bc" providerId="ADAL" clId="{C89E01EE-81AB-0444-875B-F317D0EE605F}" dt="2024-11-26T11:06:41.706" v="5374" actId="20577"/>
          <ac:spMkLst>
            <pc:docMk/>
            <pc:sldMk cId="1564866070" sldId="1448942170"/>
            <ac:spMk id="121" creationId="{4ED264BA-BBC1-5978-79CF-8A052A7397A0}"/>
          </ac:spMkLst>
        </pc:spChg>
        <pc:grpChg chg="mod">
          <ac:chgData name="Ilyas, Zeshan" userId="0fca534c-62fa-45b0-8199-ced9726222bc" providerId="ADAL" clId="{C89E01EE-81AB-0444-875B-F317D0EE605F}" dt="2024-11-25T21:39:14.452" v="2053" actId="1076"/>
          <ac:grpSpMkLst>
            <pc:docMk/>
            <pc:sldMk cId="1564866070" sldId="1448942170"/>
            <ac:grpSpMk id="14" creationId="{0F9219A0-5251-994E-35CA-50F0FB6EB5C9}"/>
          </ac:grpSpMkLst>
        </pc:grpChg>
        <pc:grpChg chg="del mod">
          <ac:chgData name="Ilyas, Zeshan" userId="0fca534c-62fa-45b0-8199-ced9726222bc" providerId="ADAL" clId="{C89E01EE-81AB-0444-875B-F317D0EE605F}" dt="2024-11-25T21:42:47.365" v="2113" actId="478"/>
          <ac:grpSpMkLst>
            <pc:docMk/>
            <pc:sldMk cId="1564866070" sldId="1448942170"/>
            <ac:grpSpMk id="26" creationId="{CFA73C58-87F6-33F7-504C-1CFF954967E6}"/>
          </ac:grpSpMkLst>
        </pc:grpChg>
        <pc:picChg chg="add mod">
          <ac:chgData name="Ilyas, Zeshan" userId="0fca534c-62fa-45b0-8199-ced9726222bc" providerId="ADAL" clId="{C89E01EE-81AB-0444-875B-F317D0EE605F}" dt="2024-11-25T21:40:55.020" v="2082" actId="207"/>
          <ac:picMkLst>
            <pc:docMk/>
            <pc:sldMk cId="1564866070" sldId="1448942170"/>
            <ac:picMk id="6" creationId="{7D8D7398-2937-F14A-36CD-E40BD7461472}"/>
          </ac:picMkLst>
        </pc:picChg>
        <pc:picChg chg="add del mod">
          <ac:chgData name="Ilyas, Zeshan" userId="0fca534c-62fa-45b0-8199-ced9726222bc" providerId="ADAL" clId="{C89E01EE-81AB-0444-875B-F317D0EE605F}" dt="2024-11-25T21:39:39.130" v="2061" actId="478"/>
          <ac:picMkLst>
            <pc:docMk/>
            <pc:sldMk cId="1564866070" sldId="1448942170"/>
            <ac:picMk id="9" creationId="{D2933D94-A14C-3483-7A77-EF61620A4B0B}"/>
          </ac:picMkLst>
        </pc:picChg>
        <pc:picChg chg="add mod">
          <ac:chgData name="Ilyas, Zeshan" userId="0fca534c-62fa-45b0-8199-ced9726222bc" providerId="ADAL" clId="{C89E01EE-81AB-0444-875B-F317D0EE605F}" dt="2024-11-25T21:40:59.214" v="2083" actId="207"/>
          <ac:picMkLst>
            <pc:docMk/>
            <pc:sldMk cId="1564866070" sldId="1448942170"/>
            <ac:picMk id="13" creationId="{744AC99C-C584-4E7A-63AA-CC802DF2A435}"/>
          </ac:picMkLst>
        </pc:picChg>
        <pc:picChg chg="add del mod">
          <ac:chgData name="Ilyas, Zeshan" userId="0fca534c-62fa-45b0-8199-ced9726222bc" providerId="ADAL" clId="{C89E01EE-81AB-0444-875B-F317D0EE605F}" dt="2024-11-25T21:40:29.477" v="2079" actId="478"/>
          <ac:picMkLst>
            <pc:docMk/>
            <pc:sldMk cId="1564866070" sldId="1448942170"/>
            <ac:picMk id="18" creationId="{60B4BAD8-3F25-BF4A-A21A-1963780DBFFC}"/>
          </ac:picMkLst>
        </pc:picChg>
        <pc:picChg chg="add mod">
          <ac:chgData name="Ilyas, Zeshan" userId="0fca534c-62fa-45b0-8199-ced9726222bc" providerId="ADAL" clId="{C89E01EE-81AB-0444-875B-F317D0EE605F}" dt="2024-11-25T21:42:18.336" v="2110" actId="207"/>
          <ac:picMkLst>
            <pc:docMk/>
            <pc:sldMk cId="1564866070" sldId="1448942170"/>
            <ac:picMk id="20" creationId="{2EEB3206-84D7-6245-69B0-20844B7826FE}"/>
          </ac:picMkLst>
        </pc:picChg>
        <pc:picChg chg="del">
          <ac:chgData name="Ilyas, Zeshan" userId="0fca534c-62fa-45b0-8199-ced9726222bc" providerId="ADAL" clId="{C89E01EE-81AB-0444-875B-F317D0EE605F}" dt="2024-11-25T21:36:48.969" v="2007" actId="478"/>
          <ac:picMkLst>
            <pc:docMk/>
            <pc:sldMk cId="1564866070" sldId="1448942170"/>
            <ac:picMk id="21" creationId="{4CE8E287-C0EF-10FE-7D06-6E56EDE51C00}"/>
          </ac:picMkLst>
        </pc:picChg>
        <pc:picChg chg="del mod topLvl">
          <ac:chgData name="Ilyas, Zeshan" userId="0fca534c-62fa-45b0-8199-ced9726222bc" providerId="ADAL" clId="{C89E01EE-81AB-0444-875B-F317D0EE605F}" dt="2024-11-25T21:42:47.365" v="2113" actId="478"/>
          <ac:picMkLst>
            <pc:docMk/>
            <pc:sldMk cId="1564866070" sldId="1448942170"/>
            <ac:picMk id="23" creationId="{A89D4462-F04F-188F-5F76-C4F00227AD58}"/>
          </ac:picMkLst>
        </pc:picChg>
        <pc:picChg chg="add mod">
          <ac:chgData name="Ilyas, Zeshan" userId="0fca534c-62fa-45b0-8199-ced9726222bc" providerId="ADAL" clId="{C89E01EE-81AB-0444-875B-F317D0EE605F}" dt="2024-11-25T21:42:18.336" v="2110" actId="207"/>
          <ac:picMkLst>
            <pc:docMk/>
            <pc:sldMk cId="1564866070" sldId="1448942170"/>
            <ac:picMk id="24" creationId="{525BE5C4-72E4-EF36-3AD7-A88E3DB674D1}"/>
          </ac:picMkLst>
        </pc:picChg>
        <pc:picChg chg="del mod">
          <ac:chgData name="Ilyas, Zeshan" userId="0fca534c-62fa-45b0-8199-ced9726222bc" providerId="ADAL" clId="{C89E01EE-81AB-0444-875B-F317D0EE605F}" dt="2024-11-25T21:37:06.241" v="2011" actId="478"/>
          <ac:picMkLst>
            <pc:docMk/>
            <pc:sldMk cId="1564866070" sldId="1448942170"/>
            <ac:picMk id="25" creationId="{B42DAF30-D71D-ACAC-4B47-EE8583F68427}"/>
          </ac:picMkLst>
        </pc:picChg>
        <pc:picChg chg="del mod">
          <ac:chgData name="Ilyas, Zeshan" userId="0fca534c-62fa-45b0-8199-ced9726222bc" providerId="ADAL" clId="{C89E01EE-81AB-0444-875B-F317D0EE605F}" dt="2024-11-25T21:40:27.204" v="2078" actId="478"/>
          <ac:picMkLst>
            <pc:docMk/>
            <pc:sldMk cId="1564866070" sldId="1448942170"/>
            <ac:picMk id="28" creationId="{47D5FE6B-4690-37FF-B78E-68B85CFC9584}"/>
          </ac:picMkLst>
        </pc:picChg>
      </pc:sldChg>
      <pc:sldChg chg="modSp add mod setBg modNotesTx">
        <pc:chgData name="Ilyas, Zeshan" userId="0fca534c-62fa-45b0-8199-ced9726222bc" providerId="ADAL" clId="{C89E01EE-81AB-0444-875B-F317D0EE605F}" dt="2024-11-26T00:05:24.351" v="4077" actId="20577"/>
        <pc:sldMkLst>
          <pc:docMk/>
          <pc:sldMk cId="299387478" sldId="1448942171"/>
        </pc:sldMkLst>
        <pc:spChg chg="mod">
          <ac:chgData name="Ilyas, Zeshan" userId="0fca534c-62fa-45b0-8199-ced9726222bc" providerId="ADAL" clId="{C89E01EE-81AB-0444-875B-F317D0EE605F}" dt="2024-11-25T22:00:30.292" v="2428" actId="20577"/>
          <ac:spMkLst>
            <pc:docMk/>
            <pc:sldMk cId="299387478" sldId="1448942171"/>
            <ac:spMk id="3" creationId="{710B4F5C-EA8B-1AC9-BF39-207460954923}"/>
          </ac:spMkLst>
        </pc:spChg>
        <pc:spChg chg="mod">
          <ac:chgData name="Ilyas, Zeshan" userId="0fca534c-62fa-45b0-8199-ced9726222bc" providerId="ADAL" clId="{C89E01EE-81AB-0444-875B-F317D0EE605F}" dt="2024-11-25T22:00:35.610" v="2442" actId="20577"/>
          <ac:spMkLst>
            <pc:docMk/>
            <pc:sldMk cId="299387478" sldId="1448942171"/>
            <ac:spMk id="4" creationId="{A83F6AAF-7A8F-8BDA-AD69-75DCAF6B6A42}"/>
          </ac:spMkLst>
        </pc:spChg>
      </pc:sldChg>
      <pc:sldChg chg="modSp">
        <pc:chgData name="Ilyas, Zeshan" userId="0fca534c-62fa-45b0-8199-ced9726222bc" providerId="ADAL" clId="{C89E01EE-81AB-0444-875B-F317D0EE605F}" dt="2024-11-26T10:18:00.720" v="4966" actId="20578"/>
        <pc:sldMkLst>
          <pc:docMk/>
          <pc:sldMk cId="2941786218" sldId="1448942174"/>
        </pc:sldMkLst>
        <pc:spChg chg="mod">
          <ac:chgData name="Ilyas, Zeshan" userId="0fca534c-62fa-45b0-8199-ced9726222bc" providerId="ADAL" clId="{C89E01EE-81AB-0444-875B-F317D0EE605F}" dt="2024-11-26T10:18:00.720" v="4966" actId="20578"/>
          <ac:spMkLst>
            <pc:docMk/>
            <pc:sldMk cId="2941786218" sldId="1448942174"/>
            <ac:spMk id="4" creationId="{82BCE01A-7CB7-5B50-D6EA-4A5138974CB6}"/>
          </ac:spMkLst>
        </pc:spChg>
      </pc:sldChg>
      <pc:sldMasterChg chg="modSldLayout">
        <pc:chgData name="Ilyas, Zeshan" userId="0fca534c-62fa-45b0-8199-ced9726222bc" providerId="ADAL" clId="{C89E01EE-81AB-0444-875B-F317D0EE605F}" dt="2024-11-25T19:37:17.727" v="239" actId="1582"/>
        <pc:sldMasterMkLst>
          <pc:docMk/>
          <pc:sldMasterMk cId="3486043610" sldId="2147483660"/>
        </pc:sldMasterMkLst>
        <pc:sldLayoutChg chg="modSp mod">
          <pc:chgData name="Ilyas, Zeshan" userId="0fca534c-62fa-45b0-8199-ced9726222bc" providerId="ADAL" clId="{C89E01EE-81AB-0444-875B-F317D0EE605F}" dt="2024-11-25T19:37:17.727" v="239" actId="1582"/>
          <pc:sldLayoutMkLst>
            <pc:docMk/>
            <pc:sldMasterMk cId="3486043610" sldId="2147483660"/>
            <pc:sldLayoutMk cId="1555837490" sldId="2147483682"/>
          </pc:sldLayoutMkLst>
          <pc:cxnChg chg="mod">
            <ac:chgData name="Ilyas, Zeshan" userId="0fca534c-62fa-45b0-8199-ced9726222bc" providerId="ADAL" clId="{C89E01EE-81AB-0444-875B-F317D0EE605F}" dt="2024-11-25T19:37:17.727" v="239" actId="1582"/>
            <ac:cxnSpMkLst>
              <pc:docMk/>
              <pc:sldMasterMk cId="3486043610" sldId="2147483660"/>
              <pc:sldLayoutMk cId="1555837490" sldId="2147483682"/>
              <ac:cxnSpMk id="4" creationId="{D72EABDE-2DC7-B441-8D65-EC926DD10B85}"/>
            </ac:cxnSpMkLst>
          </pc:cxnChg>
        </pc:sldLayoutChg>
      </pc:sldMasterChg>
    </pc:docChg>
  </pc:docChgLst>
  <pc:docChgLst>
    <pc:chgData name="Hoque, Samia" userId="S::samia.hoque@accenture.com::6e397cfe-940e-424c-a85f-9f05875d88f7" providerId="AD" clId="Web-{F04E4EF7-0DDA-748D-BD72-2ACA954B320F}"/>
    <pc:docChg chg="addSld modSld modSection">
      <pc:chgData name="Hoque, Samia" userId="S::samia.hoque@accenture.com::6e397cfe-940e-424c-a85f-9f05875d88f7" providerId="AD" clId="Web-{F04E4EF7-0DDA-748D-BD72-2ACA954B320F}" dt="2024-11-25T22:38:55.197" v="781"/>
      <pc:docMkLst>
        <pc:docMk/>
      </pc:docMkLst>
      <pc:sldChg chg="addSp delSp modSp">
        <pc:chgData name="Hoque, Samia" userId="S::samia.hoque@accenture.com::6e397cfe-940e-424c-a85f-9f05875d88f7" providerId="AD" clId="Web-{F04E4EF7-0DDA-748D-BD72-2ACA954B320F}" dt="2024-11-25T22:16:00.466" v="457" actId="1076"/>
        <pc:sldMkLst>
          <pc:docMk/>
          <pc:sldMk cId="1446086804" sldId="811"/>
        </pc:sldMkLst>
        <pc:spChg chg="add mod">
          <ac:chgData name="Hoque, Samia" userId="S::samia.hoque@accenture.com::6e397cfe-940e-424c-a85f-9f05875d88f7" providerId="AD" clId="Web-{F04E4EF7-0DDA-748D-BD72-2ACA954B320F}" dt="2024-11-25T22:16:00.466" v="457" actId="1076"/>
          <ac:spMkLst>
            <pc:docMk/>
            <pc:sldMk cId="1446086804" sldId="811"/>
            <ac:spMk id="6" creationId="{8001998F-2A3A-A891-A9B6-945524F9FF75}"/>
          </ac:spMkLst>
        </pc:spChg>
        <pc:picChg chg="add del mod">
          <ac:chgData name="Hoque, Samia" userId="S::samia.hoque@accenture.com::6e397cfe-940e-424c-a85f-9f05875d88f7" providerId="AD" clId="Web-{F04E4EF7-0DDA-748D-BD72-2ACA954B320F}" dt="2024-11-25T22:14:07.544" v="365"/>
          <ac:picMkLst>
            <pc:docMk/>
            <pc:sldMk cId="1446086804" sldId="811"/>
            <ac:picMk id="5" creationId="{4C91588F-0689-B83C-BE41-35F9B905075A}"/>
          </ac:picMkLst>
        </pc:picChg>
      </pc:sldChg>
      <pc:sldChg chg="addSp delSp modSp">
        <pc:chgData name="Hoque, Samia" userId="S::samia.hoque@accenture.com::6e397cfe-940e-424c-a85f-9f05875d88f7" providerId="AD" clId="Web-{F04E4EF7-0DDA-748D-BD72-2ACA954B320F}" dt="2024-11-25T22:38:55.197" v="781"/>
        <pc:sldMkLst>
          <pc:docMk/>
          <pc:sldMk cId="1529459948" sldId="1448942164"/>
        </pc:sldMkLst>
        <pc:grpChg chg="add del">
          <ac:chgData name="Hoque, Samia" userId="S::samia.hoque@accenture.com::6e397cfe-940e-424c-a85f-9f05875d88f7" providerId="AD" clId="Web-{F04E4EF7-0DDA-748D-BD72-2ACA954B320F}" dt="2024-11-25T22:38:51.447" v="777"/>
          <ac:grpSpMkLst>
            <pc:docMk/>
            <pc:sldMk cId="1529459948" sldId="1448942164"/>
            <ac:grpSpMk id="26" creationId="{33DD1699-A40C-AA19-54F5-52BD75F65345}"/>
          </ac:grpSpMkLst>
        </pc:grpChg>
        <pc:picChg chg="add del mod">
          <ac:chgData name="Hoque, Samia" userId="S::samia.hoque@accenture.com::6e397cfe-940e-424c-a85f-9f05875d88f7" providerId="AD" clId="Web-{F04E4EF7-0DDA-748D-BD72-2ACA954B320F}" dt="2024-11-25T22:38:34.416" v="771"/>
          <ac:picMkLst>
            <pc:docMk/>
            <pc:sldMk cId="1529459948" sldId="1448942164"/>
            <ac:picMk id="2" creationId="{D619A66D-796E-7115-6791-D732F67176E3}"/>
          </ac:picMkLst>
        </pc:picChg>
        <pc:picChg chg="add del mod">
          <ac:chgData name="Hoque, Samia" userId="S::samia.hoque@accenture.com::6e397cfe-940e-424c-a85f-9f05875d88f7" providerId="AD" clId="Web-{F04E4EF7-0DDA-748D-BD72-2ACA954B320F}" dt="2024-11-25T22:38:55.197" v="781"/>
          <ac:picMkLst>
            <pc:docMk/>
            <pc:sldMk cId="1529459948" sldId="1448942164"/>
            <ac:picMk id="3" creationId="{571076A2-9104-A581-9AEF-F44185CC13B9}"/>
          </ac:picMkLst>
        </pc:picChg>
        <pc:cxnChg chg="mod">
          <ac:chgData name="Hoque, Samia" userId="S::samia.hoque@accenture.com::6e397cfe-940e-424c-a85f-9f05875d88f7" providerId="AD" clId="Web-{F04E4EF7-0DDA-748D-BD72-2ACA954B320F}" dt="2024-11-25T22:38:51.447" v="777"/>
          <ac:cxnSpMkLst>
            <pc:docMk/>
            <pc:sldMk cId="1529459948" sldId="1448942164"/>
            <ac:cxnSpMk id="80" creationId="{9BD66001-B555-6C2D-CE3C-10D26579D203}"/>
          </ac:cxnSpMkLst>
        </pc:cxnChg>
      </pc:sldChg>
      <pc:sldChg chg="addSp delSp modSp add replId modNotes">
        <pc:chgData name="Hoque, Samia" userId="S::samia.hoque@accenture.com::6e397cfe-940e-424c-a85f-9f05875d88f7" providerId="AD" clId="Web-{F04E4EF7-0DDA-748D-BD72-2ACA954B320F}" dt="2024-11-25T22:35:02.432" v="769" actId="1076"/>
        <pc:sldMkLst>
          <pc:docMk/>
          <pc:sldMk cId="1994138489" sldId="1448942172"/>
        </pc:sldMkLst>
        <pc:spChg chg="mod">
          <ac:chgData name="Hoque, Samia" userId="S::samia.hoque@accenture.com::6e397cfe-940e-424c-a85f-9f05875d88f7" providerId="AD" clId="Web-{F04E4EF7-0DDA-748D-BD72-2ACA954B320F}" dt="2024-11-25T22:09:06.123" v="322" actId="20577"/>
          <ac:spMkLst>
            <pc:docMk/>
            <pc:sldMk cId="1994138489" sldId="1448942172"/>
            <ac:spMk id="2" creationId="{99BE6715-EDF1-421A-9B75-1A088E65BD89}"/>
          </ac:spMkLst>
        </pc:spChg>
        <pc:spChg chg="del">
          <ac:chgData name="Hoque, Samia" userId="S::samia.hoque@accenture.com::6e397cfe-940e-424c-a85f-9f05875d88f7" providerId="AD" clId="Web-{F04E4EF7-0DDA-748D-BD72-2ACA954B320F}" dt="2024-11-25T22:08:49.264" v="291"/>
          <ac:spMkLst>
            <pc:docMk/>
            <pc:sldMk cId="1994138489" sldId="1448942172"/>
            <ac:spMk id="6" creationId="{8001998F-2A3A-A891-A9B6-945524F9FF75}"/>
          </ac:spMkLst>
        </pc:spChg>
        <pc:spChg chg="add mod">
          <ac:chgData name="Hoque, Samia" userId="S::samia.hoque@accenture.com::6e397cfe-940e-424c-a85f-9f05875d88f7" providerId="AD" clId="Web-{F04E4EF7-0DDA-748D-BD72-2ACA954B320F}" dt="2024-11-25T22:34:58.213" v="768" actId="1076"/>
          <ac:spMkLst>
            <pc:docMk/>
            <pc:sldMk cId="1994138489" sldId="1448942172"/>
            <ac:spMk id="9" creationId="{EC348FB0-C54F-1A70-0431-E9EE80513806}"/>
          </ac:spMkLst>
        </pc:spChg>
        <pc:picChg chg="del">
          <ac:chgData name="Hoque, Samia" userId="S::samia.hoque@accenture.com::6e397cfe-940e-424c-a85f-9f05875d88f7" providerId="AD" clId="Web-{F04E4EF7-0DDA-748D-BD72-2ACA954B320F}" dt="2024-11-25T22:08:47.936" v="290"/>
          <ac:picMkLst>
            <pc:docMk/>
            <pc:sldMk cId="1994138489" sldId="1448942172"/>
            <ac:picMk id="5" creationId="{4C91588F-0689-B83C-BE41-35F9B905075A}"/>
          </ac:picMkLst>
        </pc:picChg>
        <pc:picChg chg="add mod">
          <ac:chgData name="Hoque, Samia" userId="S::samia.hoque@accenture.com::6e397cfe-940e-424c-a85f-9f05875d88f7" providerId="AD" clId="Web-{F04E4EF7-0DDA-748D-BD72-2ACA954B320F}" dt="2024-11-25T22:35:02.432" v="769" actId="1076"/>
          <ac:picMkLst>
            <pc:docMk/>
            <pc:sldMk cId="1994138489" sldId="1448942172"/>
            <ac:picMk id="7" creationId="{6AC586CD-13C9-9231-1B47-8213E26844F4}"/>
          </ac:picMkLst>
        </pc:picChg>
      </pc:sldChg>
      <pc:sldChg chg="delSp modSp add replId">
        <pc:chgData name="Hoque, Samia" userId="S::samia.hoque@accenture.com::6e397cfe-940e-424c-a85f-9f05875d88f7" providerId="AD" clId="Web-{F04E4EF7-0DDA-748D-BD72-2ACA954B320F}" dt="2024-11-25T22:17:17.309" v="503"/>
        <pc:sldMkLst>
          <pc:docMk/>
          <pc:sldMk cId="4209598812" sldId="1448942173"/>
        </pc:sldMkLst>
        <pc:spChg chg="mod">
          <ac:chgData name="Hoque, Samia" userId="S::samia.hoque@accenture.com::6e397cfe-940e-424c-a85f-9f05875d88f7" providerId="AD" clId="Web-{F04E4EF7-0DDA-748D-BD72-2ACA954B320F}" dt="2024-11-25T22:17:15.419" v="502" actId="20577"/>
          <ac:spMkLst>
            <pc:docMk/>
            <pc:sldMk cId="4209598812" sldId="1448942173"/>
            <ac:spMk id="2" creationId="{99BE6715-EDF1-421A-9B75-1A088E65BD89}"/>
          </ac:spMkLst>
        </pc:spChg>
        <pc:picChg chg="del">
          <ac:chgData name="Hoque, Samia" userId="S::samia.hoque@accenture.com::6e397cfe-940e-424c-a85f-9f05875d88f7" providerId="AD" clId="Web-{F04E4EF7-0DDA-748D-BD72-2ACA954B320F}" dt="2024-11-25T22:17:17.309" v="503"/>
          <ac:picMkLst>
            <pc:docMk/>
            <pc:sldMk cId="4209598812" sldId="1448942173"/>
            <ac:picMk id="7" creationId="{6AC586CD-13C9-9231-1B47-8213E26844F4}"/>
          </ac:picMkLst>
        </pc:picChg>
      </pc:sldChg>
    </pc:docChg>
  </pc:docChgLst>
  <pc:docChgLst>
    <pc:chgData name="Hoque, Samia" userId="S::samia.hoque@accenture.com::6e397cfe-940e-424c-a85f-9f05875d88f7" providerId="AD" clId="Web-{8D54225F-47EA-E8C9-3132-FF0FD06121FF}"/>
    <pc:docChg chg="modSld">
      <pc:chgData name="Hoque, Samia" userId="S::samia.hoque@accenture.com::6e397cfe-940e-424c-a85f-9f05875d88f7" providerId="AD" clId="Web-{8D54225F-47EA-E8C9-3132-FF0FD06121FF}" dt="2024-11-25T19:42:11.457" v="1"/>
      <pc:docMkLst>
        <pc:docMk/>
      </pc:docMkLst>
      <pc:sldChg chg="delSp modSp">
        <pc:chgData name="Hoque, Samia" userId="S::samia.hoque@accenture.com::6e397cfe-940e-424c-a85f-9f05875d88f7" providerId="AD" clId="Web-{8D54225F-47EA-E8C9-3132-FF0FD06121FF}" dt="2024-11-25T19:42:11.457" v="1"/>
        <pc:sldMkLst>
          <pc:docMk/>
          <pc:sldMk cId="1446086804" sldId="811"/>
        </pc:sldMkLst>
        <pc:spChg chg="del mod">
          <ac:chgData name="Hoque, Samia" userId="S::samia.hoque@accenture.com::6e397cfe-940e-424c-a85f-9f05875d88f7" providerId="AD" clId="Web-{8D54225F-47EA-E8C9-3132-FF0FD06121FF}" dt="2024-11-25T19:42:11.457" v="1"/>
          <ac:spMkLst>
            <pc:docMk/>
            <pc:sldMk cId="1446086804" sldId="811"/>
            <ac:spMk id="5" creationId="{6855622B-57D0-24F6-6575-2F14F5671BA5}"/>
          </ac:spMkLst>
        </pc:spChg>
      </pc:sldChg>
    </pc:docChg>
  </pc:docChgLst>
  <pc:docChgLst>
    <pc:chgData name="Ajayi, Samihah" userId="4e5b371a-c1e5-429b-9c30-48bab3a7db9b" providerId="ADAL" clId="{7654B6C7-63B0-4AD1-B183-037AEEFD9332}"/>
    <pc:docChg chg="undo redo custSel modSld">
      <pc:chgData name="Ajayi, Samihah" userId="4e5b371a-c1e5-429b-9c30-48bab3a7db9b" providerId="ADAL" clId="{7654B6C7-63B0-4AD1-B183-037AEEFD9332}" dt="2024-11-26T12:01:21.571" v="1377" actId="729"/>
      <pc:docMkLst>
        <pc:docMk/>
      </pc:docMkLst>
      <pc:sldChg chg="mod modShow modNotesTx">
        <pc:chgData name="Ajayi, Samihah" userId="4e5b371a-c1e5-429b-9c30-48bab3a7db9b" providerId="ADAL" clId="{7654B6C7-63B0-4AD1-B183-037AEEFD9332}" dt="2024-11-26T12:01:21.571" v="1377" actId="729"/>
        <pc:sldMkLst>
          <pc:docMk/>
          <pc:sldMk cId="1640012375" sldId="821"/>
        </pc:sldMkLst>
      </pc:sldChg>
      <pc:sldChg chg="addSp delSp modSp mod">
        <pc:chgData name="Ajayi, Samihah" userId="4e5b371a-c1e5-429b-9c30-48bab3a7db9b" providerId="ADAL" clId="{7654B6C7-63B0-4AD1-B183-037AEEFD9332}" dt="2024-11-25T23:12:43.771" v="1249" actId="14100"/>
        <pc:sldMkLst>
          <pc:docMk/>
          <pc:sldMk cId="1529459948" sldId="1448942164"/>
        </pc:sldMkLst>
        <pc:spChg chg="mod topLvl">
          <ac:chgData name="Ajayi, Samihah" userId="4e5b371a-c1e5-429b-9c30-48bab3a7db9b" providerId="ADAL" clId="{7654B6C7-63B0-4AD1-B183-037AEEFD9332}" dt="2024-11-25T23:12:24.635" v="1246" actId="478"/>
          <ac:spMkLst>
            <pc:docMk/>
            <pc:sldMk cId="1529459948" sldId="1448942164"/>
            <ac:spMk id="17" creationId="{3877DDF2-9B83-E641-BD27-EFDE86DACA47}"/>
          </ac:spMkLst>
        </pc:spChg>
        <pc:grpChg chg="add del">
          <ac:chgData name="Ajayi, Samihah" userId="4e5b371a-c1e5-429b-9c30-48bab3a7db9b" providerId="ADAL" clId="{7654B6C7-63B0-4AD1-B183-037AEEFD9332}" dt="2024-11-25T23:12:24.635" v="1246" actId="478"/>
          <ac:grpSpMkLst>
            <pc:docMk/>
            <pc:sldMk cId="1529459948" sldId="1448942164"/>
            <ac:grpSpMk id="15" creationId="{DE3525BA-AD45-EE6B-8ECC-4331A7F01DBB}"/>
          </ac:grpSpMkLst>
        </pc:grpChg>
        <pc:picChg chg="add del mod">
          <ac:chgData name="Ajayi, Samihah" userId="4e5b371a-c1e5-429b-9c30-48bab3a7db9b" providerId="ADAL" clId="{7654B6C7-63B0-4AD1-B183-037AEEFD9332}" dt="2024-11-25T23:12:33.624" v="1248" actId="478"/>
          <ac:picMkLst>
            <pc:docMk/>
            <pc:sldMk cId="1529459948" sldId="1448942164"/>
            <ac:picMk id="3" creationId="{8FECE369-51EE-352A-5CA1-A670F9234E81}"/>
          </ac:picMkLst>
        </pc:picChg>
        <pc:picChg chg="add del mod topLvl">
          <ac:chgData name="Ajayi, Samihah" userId="4e5b371a-c1e5-429b-9c30-48bab3a7db9b" providerId="ADAL" clId="{7654B6C7-63B0-4AD1-B183-037AEEFD9332}" dt="2024-11-25T23:12:43.771" v="1249" actId="14100"/>
          <ac:picMkLst>
            <pc:docMk/>
            <pc:sldMk cId="1529459948" sldId="1448942164"/>
            <ac:picMk id="16" creationId="{5EC74E87-96CD-D48B-DE20-AD07D49DECAD}"/>
          </ac:picMkLst>
        </pc:picChg>
        <pc:cxnChg chg="mod">
          <ac:chgData name="Ajayi, Samihah" userId="4e5b371a-c1e5-429b-9c30-48bab3a7db9b" providerId="ADAL" clId="{7654B6C7-63B0-4AD1-B183-037AEEFD9332}" dt="2024-11-25T23:12:43.771" v="1249" actId="14100"/>
          <ac:cxnSpMkLst>
            <pc:docMk/>
            <pc:sldMk cId="1529459948" sldId="1448942164"/>
            <ac:cxnSpMk id="18" creationId="{A7EAA63D-D0B7-2355-0661-3136131D07E8}"/>
          </ac:cxnSpMkLst>
        </pc:cxnChg>
      </pc:sldChg>
      <pc:sldChg chg="modSp mod modNotesTx">
        <pc:chgData name="Ajayi, Samihah" userId="4e5b371a-c1e5-429b-9c30-48bab3a7db9b" providerId="ADAL" clId="{7654B6C7-63B0-4AD1-B183-037AEEFD9332}" dt="2024-11-26T12:00:36.192" v="1375"/>
        <pc:sldMkLst>
          <pc:docMk/>
          <pc:sldMk cId="1564866070" sldId="1448942170"/>
        </pc:sldMkLst>
        <pc:spChg chg="mod">
          <ac:chgData name="Ajayi, Samihah" userId="4e5b371a-c1e5-429b-9c30-48bab3a7db9b" providerId="ADAL" clId="{7654B6C7-63B0-4AD1-B183-037AEEFD9332}" dt="2024-11-26T10:51:11.114" v="1372" actId="1076"/>
          <ac:spMkLst>
            <pc:docMk/>
            <pc:sldMk cId="1564866070" sldId="1448942170"/>
            <ac:spMk id="17" creationId="{2CC61BD7-5DB2-3A86-9BE6-FD79A88D0929}"/>
          </ac:spMkLst>
        </pc:spChg>
      </pc:sldChg>
      <pc:sldChg chg="modSp mod">
        <pc:chgData name="Ajayi, Samihah" userId="4e5b371a-c1e5-429b-9c30-48bab3a7db9b" providerId="ADAL" clId="{7654B6C7-63B0-4AD1-B183-037AEEFD9332}" dt="2024-11-25T23:26:25.736" v="1371" actId="207"/>
        <pc:sldMkLst>
          <pc:docMk/>
          <pc:sldMk cId="2941786218" sldId="1448942174"/>
        </pc:sldMkLst>
        <pc:spChg chg="mod">
          <ac:chgData name="Ajayi, Samihah" userId="4e5b371a-c1e5-429b-9c30-48bab3a7db9b" providerId="ADAL" clId="{7654B6C7-63B0-4AD1-B183-037AEEFD9332}" dt="2024-11-25T23:26:25.736" v="1371" actId="207"/>
          <ac:spMkLst>
            <pc:docMk/>
            <pc:sldMk cId="2941786218" sldId="1448942174"/>
            <ac:spMk id="2" creationId="{408FEAEA-5343-6E9A-CD5D-373E9C9484F0}"/>
          </ac:spMkLst>
        </pc:spChg>
        <pc:spChg chg="mod">
          <ac:chgData name="Ajayi, Samihah" userId="4e5b371a-c1e5-429b-9c30-48bab3a7db9b" providerId="ADAL" clId="{7654B6C7-63B0-4AD1-B183-037AEEFD9332}" dt="2024-11-25T23:25:20.428" v="1369" actId="113"/>
          <ac:spMkLst>
            <pc:docMk/>
            <pc:sldMk cId="2941786218" sldId="1448942174"/>
            <ac:spMk id="4" creationId="{82BCE01A-7CB7-5B50-D6EA-4A5138974CB6}"/>
          </ac:spMkLst>
        </pc:spChg>
      </pc:sldChg>
    </pc:docChg>
  </pc:docChgLst>
  <pc:docChgLst>
    <pc:chgData name="Shi, Stephanie" userId="S::tianxuan.shi@accenture.com::e8b8121a-d3ce-4831-b258-80711026b908" providerId="AD" clId="Web-{8B1F941D-315B-4392-E0F8-4BA1073E21DF}"/>
    <pc:docChg chg="modSld">
      <pc:chgData name="Shi, Stephanie" userId="S::tianxuan.shi@accenture.com::e8b8121a-d3ce-4831-b258-80711026b908" providerId="AD" clId="Web-{8B1F941D-315B-4392-E0F8-4BA1073E21DF}" dt="2024-11-26T09:34:06.839" v="9"/>
      <pc:docMkLst>
        <pc:docMk/>
      </pc:docMkLst>
      <pc:sldChg chg="addSp delSp modSp">
        <pc:chgData name="Shi, Stephanie" userId="S::tianxuan.shi@accenture.com::e8b8121a-d3ce-4831-b258-80711026b908" providerId="AD" clId="Web-{8B1F941D-315B-4392-E0F8-4BA1073E21DF}" dt="2024-11-26T09:34:06.839" v="9"/>
        <pc:sldMkLst>
          <pc:docMk/>
          <pc:sldMk cId="1529459948" sldId="1448942164"/>
        </pc:sldMkLst>
        <pc:spChg chg="mod topLvl">
          <ac:chgData name="Shi, Stephanie" userId="S::tianxuan.shi@accenture.com::e8b8121a-d3ce-4831-b258-80711026b908" providerId="AD" clId="Web-{8B1F941D-315B-4392-E0F8-4BA1073E21DF}" dt="2024-11-26T09:33:47.698" v="1"/>
          <ac:spMkLst>
            <pc:docMk/>
            <pc:sldMk cId="1529459948" sldId="1448942164"/>
            <ac:spMk id="30" creationId="{8AD4F3E6-B191-DF01-7967-35C124F3E624}"/>
          </ac:spMkLst>
        </pc:spChg>
        <pc:grpChg chg="add del">
          <ac:chgData name="Shi, Stephanie" userId="S::tianxuan.shi@accenture.com::e8b8121a-d3ce-4831-b258-80711026b908" providerId="AD" clId="Web-{8B1F941D-315B-4392-E0F8-4BA1073E21DF}" dt="2024-11-26T09:33:47.698" v="1"/>
          <ac:grpSpMkLst>
            <pc:docMk/>
            <pc:sldMk cId="1529459948" sldId="1448942164"/>
            <ac:grpSpMk id="23" creationId="{79AB3007-4CF2-3C85-A6EB-CDD29A2BBDD1}"/>
          </ac:grpSpMkLst>
        </pc:grpChg>
        <pc:picChg chg="add del mod">
          <ac:chgData name="Shi, Stephanie" userId="S::tianxuan.shi@accenture.com::e8b8121a-d3ce-4831-b258-80711026b908" providerId="AD" clId="Web-{8B1F941D-315B-4392-E0F8-4BA1073E21DF}" dt="2024-11-26T09:34:06.839" v="9"/>
          <ac:picMkLst>
            <pc:docMk/>
            <pc:sldMk cId="1529459948" sldId="1448942164"/>
            <ac:picMk id="2" creationId="{58D9A7BD-16D8-2804-541E-3D809D55F271}"/>
          </ac:picMkLst>
        </pc:picChg>
        <pc:picChg chg="add del mod">
          <ac:chgData name="Shi, Stephanie" userId="S::tianxuan.shi@accenture.com::e8b8121a-d3ce-4831-b258-80711026b908" providerId="AD" clId="Web-{8B1F941D-315B-4392-E0F8-4BA1073E21DF}" dt="2024-11-26T09:33:56.698" v="5"/>
          <ac:picMkLst>
            <pc:docMk/>
            <pc:sldMk cId="1529459948" sldId="1448942164"/>
            <ac:picMk id="3" creationId="{7EC82937-BE88-EA63-5B10-667B59817CD5}"/>
          </ac:picMkLst>
        </pc:picChg>
        <pc:picChg chg="add del mod topLvl">
          <ac:chgData name="Shi, Stephanie" userId="S::tianxuan.shi@accenture.com::e8b8121a-d3ce-4831-b258-80711026b908" providerId="AD" clId="Web-{8B1F941D-315B-4392-E0F8-4BA1073E21DF}" dt="2024-11-26T09:33:47.698" v="1"/>
          <ac:picMkLst>
            <pc:docMk/>
            <pc:sldMk cId="1529459948" sldId="1448942164"/>
            <ac:picMk id="21" creationId="{C9BEE272-8BC6-3101-0187-8306B89C6E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5DF0F-2FFA-44B3-B203-51EFCA2CCAB7}" type="datetimeFigureOut">
              <a:rPr lang="en-GB" smtClean="0"/>
              <a:t>26/11/2024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14BF-90D0-423A-84F8-368472419569}" type="slidenum">
              <a:rPr lang="en-GB" smtClean="0"/>
              <a:t>‹#›</a:t>
            </a:fld>
            <a:endParaRPr lang="en-GB"/>
          </a:p>
        </p:txBody>
      </p:sp>
    </p:spTree>
    <p:extLst>
      <p:ext uri="{BB962C8B-B14F-4D97-AF65-F5344CB8AC3E}">
        <p14:creationId xmlns:p14="http://schemas.microsoft.com/office/powerpoint/2010/main" val="9957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96968C"/>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3457606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a:t>Samia</a:t>
            </a:r>
          </a:p>
          <a:p>
            <a:pPr marL="171450" indent="-171450">
              <a:buFont typeface="Calibri"/>
              <a:buChar char="-"/>
            </a:pPr>
            <a:r>
              <a:rPr lang="en-US"/>
              <a:t>Here are some initial </a:t>
            </a:r>
            <a:r>
              <a:rPr lang="en-GB"/>
              <a:t>visualisations</a:t>
            </a:r>
            <a:r>
              <a:rPr lang="en-US"/>
              <a:t> based on the aggregated views.</a:t>
            </a:r>
          </a:p>
          <a:p>
            <a:pPr marL="171450" indent="-171450">
              <a:buFont typeface="Calibri"/>
              <a:buChar char="-"/>
            </a:pPr>
            <a:r>
              <a:rPr lang="en-US"/>
              <a:t>For high levels of physical activity-we see no diabetes</a:t>
            </a:r>
          </a:p>
          <a:p>
            <a:pPr marL="171450" indent="-171450">
              <a:buFont typeface="Calibri"/>
              <a:buChar char="-"/>
            </a:pPr>
            <a:r>
              <a:rPr lang="en-US"/>
              <a:t>Top right-shows weight vs  </a:t>
            </a:r>
            <a:r>
              <a:rPr lang="en-US" err="1"/>
              <a:t>BMI:Cluster</a:t>
            </a:r>
            <a:r>
              <a:rPr lang="en-US"/>
              <a:t> defined by weight less than 100, BMI less than 30. Shows low cases of diabetes.</a:t>
            </a:r>
          </a:p>
          <a:p>
            <a:pPr marL="171450" indent="-171450">
              <a:buFont typeface="Calibri"/>
              <a:buChar char="-"/>
            </a:pPr>
            <a:r>
              <a:rPr lang="en-US"/>
              <a:t>Bottom two shows ratio</a:t>
            </a:r>
          </a:p>
          <a:p>
            <a:pPr marL="171450" indent="-171450">
              <a:buFont typeface="Calibri"/>
              <a:buChar char="-"/>
            </a:pPr>
            <a:r>
              <a:rPr lang="en-US"/>
              <a:t>Ratio of diabetes to alcohol consumption level is much higher with a higher alcohol consumption level</a:t>
            </a:r>
          </a:p>
          <a:p>
            <a:pPr marL="171450" indent="-171450">
              <a:buFont typeface="Calibri"/>
              <a:buChar char="-"/>
            </a:pPr>
            <a:r>
              <a:rPr lang="en-US"/>
              <a:t>Ratio of diabetes to </a:t>
            </a:r>
            <a:r>
              <a:rPr lang="en-US" err="1"/>
              <a:t>srress</a:t>
            </a:r>
            <a:r>
              <a:rPr lang="en-US"/>
              <a:t> level: with higher stress levels, diabetes prevalence is higher</a:t>
            </a:r>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4261479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Analysis involved evaluating 3 Machine Learning Models, that is logical Regression, Random Forest and </a:t>
            </a:r>
            <a:r>
              <a:rPr lang="en-US" err="1"/>
              <a:t>XGBoost</a:t>
            </a:r>
            <a:r>
              <a:rPr lang="en-US"/>
              <a:t>. Across all 3 models, 6 key variables consistently emerged as the most significant predictors of Diabetes Risk.</a:t>
            </a:r>
            <a:br>
              <a:rPr lang="en-US">
                <a:cs typeface="+mn-lt"/>
              </a:rPr>
            </a:br>
            <a:r>
              <a:rPr lang="en-US"/>
              <a:t>The left hand side identifies the 6 variables, along with brief insights into their influence on diabetes.  On the right side is a SHAP summary plot that explains the XG </a:t>
            </a:r>
            <a:r>
              <a:rPr lang="en-US" err="1"/>
              <a:t>boosy</a:t>
            </a:r>
            <a:r>
              <a:rPr lang="en-US"/>
              <a:t> model. that explains </a:t>
            </a:r>
          </a:p>
        </p:txBody>
      </p:sp>
      <p:sp>
        <p:nvSpPr>
          <p:cNvPr id="4" name="Slide Number Placeholder 3"/>
          <p:cNvSpPr>
            <a:spLocks noGrp="1"/>
          </p:cNvSpPr>
          <p:nvPr>
            <p:ph type="sldNum" sz="quarter" idx="5"/>
          </p:nvPr>
        </p:nvSpPr>
        <p:spPr/>
        <p:txBody>
          <a:bodyPr/>
          <a:lstStyle/>
          <a:p>
            <a:fld id="{CBE314BF-90D0-423A-84F8-368472419569}" type="slidenum">
              <a:rPr lang="en-GB" smtClean="0"/>
              <a:t>11</a:t>
            </a:fld>
            <a:endParaRPr lang="en-GB"/>
          </a:p>
        </p:txBody>
      </p:sp>
    </p:spTree>
    <p:extLst>
      <p:ext uri="{BB962C8B-B14F-4D97-AF65-F5344CB8AC3E}">
        <p14:creationId xmlns:p14="http://schemas.microsoft.com/office/powerpoint/2010/main" val="330977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a:t>
            </a:r>
          </a:p>
        </p:txBody>
      </p:sp>
      <p:sp>
        <p:nvSpPr>
          <p:cNvPr id="4" name="Slide Number Placeholder 3"/>
          <p:cNvSpPr>
            <a:spLocks noGrp="1"/>
          </p:cNvSpPr>
          <p:nvPr>
            <p:ph type="sldNum" sz="quarter" idx="5"/>
          </p:nvPr>
        </p:nvSpPr>
        <p:spPr/>
        <p:txBody>
          <a:bodyPr/>
          <a:lstStyle/>
          <a:p>
            <a:fld id="{CBE314BF-90D0-423A-84F8-368472419569}" type="slidenum">
              <a:rPr lang="en-GB" smtClean="0"/>
              <a:t>12</a:t>
            </a:fld>
            <a:endParaRPr lang="en-GB"/>
          </a:p>
        </p:txBody>
      </p:sp>
    </p:spTree>
    <p:extLst>
      <p:ext uri="{BB962C8B-B14F-4D97-AF65-F5344CB8AC3E}">
        <p14:creationId xmlns:p14="http://schemas.microsoft.com/office/powerpoint/2010/main" val="167469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GB" sz="1800">
                <a:effectLst/>
                <a:latin typeface="Calibri" panose="020F0502020204030204" pitchFamily="34" charset="0"/>
              </a:rPr>
              <a:t>Hi Everyone, so we have created a comprehensive dashboard, so and broken them into different sections an overview, health metrics, demographics. And then our last page, we have created an interactive page where from all of the analysis using AI visuals, you can predict your own risk of diabetes, which can change depending on what factors you select, and get feedback on what to improve.</a:t>
            </a:r>
          </a:p>
          <a:p>
            <a:pPr marL="342900" marR="0">
              <a:spcBef>
                <a:spcPts val="0"/>
              </a:spcBef>
              <a:spcAft>
                <a:spcPts val="0"/>
              </a:spcAft>
            </a:pPr>
            <a:r>
              <a:rPr lang="en-GB" sz="1800">
                <a:effectLst/>
                <a:latin typeface="Calibri" panose="020F0502020204030204" pitchFamily="34" charset="0"/>
              </a:rPr>
              <a:t> </a:t>
            </a:r>
          </a:p>
          <a:p>
            <a:pPr marL="342900" marR="0">
              <a:spcBef>
                <a:spcPts val="0"/>
              </a:spcBef>
              <a:spcAft>
                <a:spcPts val="0"/>
              </a:spcAft>
            </a:pPr>
            <a:r>
              <a:rPr lang="en-GB" sz="1800" b="1">
                <a:effectLst/>
                <a:latin typeface="Calibri" panose="020F0502020204030204" pitchFamily="34" charset="0"/>
              </a:rPr>
              <a:t>In terms of the patients, we have determined that specific to the analysis we have done,</a:t>
            </a:r>
            <a:endParaRPr lang="en-GB" sz="1800">
              <a:effectLst/>
              <a:latin typeface="Calibri" panose="020F0502020204030204" pitchFamily="34" charset="0"/>
            </a:endParaRPr>
          </a:p>
          <a:p>
            <a:pPr marL="342900" marR="0">
              <a:spcBef>
                <a:spcPts val="0"/>
              </a:spcBef>
              <a:spcAft>
                <a:spcPts val="0"/>
              </a:spcAft>
            </a:pPr>
            <a:r>
              <a:rPr lang="en-GB" sz="1800">
                <a:effectLst/>
                <a:latin typeface="Calibri" panose="020F0502020204030204" pitchFamily="34" charset="0"/>
              </a:rPr>
              <a:t> </a:t>
            </a:r>
          </a:p>
          <a:p>
            <a:pPr marL="342900">
              <a:spcBef>
                <a:spcPts val="0"/>
              </a:spcBef>
              <a:spcAft>
                <a:spcPts val="1200"/>
              </a:spcAft>
            </a:pPr>
            <a:r>
              <a:rPr lang="en-GB" sz="1800">
                <a:solidFill>
                  <a:srgbClr val="000000"/>
                </a:solidFill>
                <a:effectLst/>
                <a:latin typeface="Graphik" panose="020B0503030202060203" pitchFamily="34" charset="0"/>
              </a:rPr>
              <a:t>Diabetes affects all age groups but is most predominant in </a:t>
            </a:r>
            <a:r>
              <a:rPr lang="en-GB" sz="1800" b="1">
                <a:solidFill>
                  <a:srgbClr val="000000"/>
                </a:solidFill>
                <a:effectLst/>
                <a:latin typeface="Graphik" panose="020B0503030202060203" pitchFamily="34" charset="0"/>
              </a:rPr>
              <a:t>middle-aged patients</a:t>
            </a:r>
            <a:r>
              <a:rPr lang="en-GB" sz="1800">
                <a:solidFill>
                  <a:srgbClr val="000000"/>
                </a:solidFill>
                <a:effectLst/>
                <a:latin typeface="Graphik" panose="020B0503030202060203" pitchFamily="34" charset="0"/>
              </a:rPr>
              <a:t> (45–64 years). And then, </a:t>
            </a:r>
          </a:p>
          <a:p>
            <a:pPr rtl="0" fontAlgn="ctr">
              <a:spcBef>
                <a:spcPts val="0"/>
              </a:spcBef>
              <a:spcAft>
                <a:spcPts val="1200"/>
              </a:spcAft>
              <a:buFont typeface="Arial" panose="020B0604020202020204" pitchFamily="34" charset="0"/>
              <a:buChar char="•"/>
            </a:pPr>
            <a:r>
              <a:rPr lang="en-GB" sz="1800">
                <a:solidFill>
                  <a:srgbClr val="000000"/>
                </a:solidFill>
                <a:effectLst/>
                <a:latin typeface="Graphik" panose="020B0503030202060203" pitchFamily="34" charset="0"/>
              </a:rPr>
              <a:t>Having family history of diabetes also greatly contributes to the risk, with </a:t>
            </a:r>
            <a:r>
              <a:rPr lang="en-GB" sz="1800" b="1">
                <a:solidFill>
                  <a:srgbClr val="000000"/>
                </a:solidFill>
                <a:effectLst/>
                <a:latin typeface="Graphik" panose="020B0503030202060203" pitchFamily="34" charset="0"/>
              </a:rPr>
              <a:t>24% </a:t>
            </a:r>
            <a:r>
              <a:rPr lang="en-GB" sz="1800">
                <a:solidFill>
                  <a:srgbClr val="000000"/>
                </a:solidFill>
                <a:effectLst/>
                <a:latin typeface="Graphik" panose="020B0503030202060203" pitchFamily="34" charset="0"/>
              </a:rPr>
              <a:t>of cases being linked to genetics.</a:t>
            </a:r>
            <a:endParaRPr lang="en-GB" sz="1800">
              <a:effectLst/>
              <a:latin typeface="Calibri" panose="020F0502020204030204" pitchFamily="34" charset="0"/>
            </a:endParaRPr>
          </a:p>
          <a:p>
            <a:pPr marL="342900">
              <a:spcBef>
                <a:spcPts val="0"/>
              </a:spcBef>
              <a:spcAft>
                <a:spcPts val="1200"/>
              </a:spcAft>
            </a:pPr>
            <a:r>
              <a:rPr lang="en-GB" sz="1800">
                <a:solidFill>
                  <a:srgbClr val="000000"/>
                </a:solidFill>
                <a:effectLst/>
                <a:latin typeface="Graphik" panose="020B0503030202060203" pitchFamily="34" charset="0"/>
              </a:rPr>
              <a:t>So what are the impacts all these can have on the body? So:</a:t>
            </a:r>
          </a:p>
          <a:p>
            <a:pPr rtl="0" fontAlgn="ctr">
              <a:spcBef>
                <a:spcPts val="0"/>
              </a:spcBef>
              <a:spcAft>
                <a:spcPts val="1200"/>
              </a:spcAft>
              <a:buFont typeface="Arial" panose="020B0604020202020204" pitchFamily="34" charset="0"/>
              <a:buChar char="•"/>
            </a:pPr>
            <a:r>
              <a:rPr lang="en-US" sz="1800">
                <a:solidFill>
                  <a:srgbClr val="000000"/>
                </a:solidFill>
                <a:effectLst/>
                <a:latin typeface="Graphik" panose="020B0503030202060203" pitchFamily="34" charset="0"/>
              </a:rPr>
              <a:t>High BMI, combined with diabetes increases the risk of heart disease or strokes.</a:t>
            </a:r>
            <a:endParaRPr lang="en-US" sz="1800">
              <a:effectLst/>
              <a:latin typeface="Calibri" panose="020F0502020204030204" pitchFamily="34" charset="0"/>
            </a:endParaRPr>
          </a:p>
          <a:p>
            <a:pPr rtl="0" fontAlgn="ctr">
              <a:spcBef>
                <a:spcPts val="0"/>
              </a:spcBef>
              <a:spcAft>
                <a:spcPts val="1200"/>
              </a:spcAft>
              <a:buFont typeface="Arial" panose="020B0604020202020204" pitchFamily="34" charset="0"/>
              <a:buChar char="•"/>
            </a:pPr>
            <a:r>
              <a:rPr lang="en-US" sz="1800">
                <a:solidFill>
                  <a:srgbClr val="000000"/>
                </a:solidFill>
                <a:effectLst/>
                <a:latin typeface="Graphik" panose="020B0503030202060203" pitchFamily="34" charset="0"/>
              </a:rPr>
              <a:t>Diabetes leads to conditions in the eyes like cataracts, glaucoma, which can lead to vision loss.</a:t>
            </a:r>
            <a:endParaRPr lang="en-US" sz="1800">
              <a:effectLst/>
              <a:latin typeface="Calibri" panose="020F0502020204030204" pitchFamily="34" charset="0"/>
            </a:endParaRPr>
          </a:p>
          <a:p>
            <a:pPr marL="342900">
              <a:spcBef>
                <a:spcPts val="0"/>
              </a:spcBef>
              <a:spcAft>
                <a:spcPts val="1200"/>
              </a:spcAft>
            </a:pPr>
            <a:r>
              <a:rPr lang="en-US" sz="1800">
                <a:solidFill>
                  <a:srgbClr val="000000"/>
                </a:solidFill>
                <a:effectLst/>
                <a:latin typeface="Graphik" panose="020B0503030202060203" pitchFamily="34" charset="0"/>
              </a:rPr>
              <a:t>And finally, diabetes is also associated with higher rates of depression and anxiety.</a:t>
            </a:r>
          </a:p>
          <a:p>
            <a:endParaRPr lang="en-US"/>
          </a:p>
        </p:txBody>
      </p:sp>
      <p:sp>
        <p:nvSpPr>
          <p:cNvPr id="4" name="Slide Number Placeholder 3"/>
          <p:cNvSpPr>
            <a:spLocks noGrp="1"/>
          </p:cNvSpPr>
          <p:nvPr>
            <p:ph type="sldNum" sz="quarter" idx="5"/>
          </p:nvPr>
        </p:nvSpPr>
        <p:spPr/>
        <p:txBody>
          <a:bodyPr/>
          <a:lstStyle/>
          <a:p>
            <a:fld id="{CBE314BF-90D0-423A-84F8-368472419569}" type="slidenum">
              <a:rPr lang="en-GB" smtClean="0"/>
              <a:t>13</a:t>
            </a:fld>
            <a:endParaRPr lang="en-GB"/>
          </a:p>
        </p:txBody>
      </p:sp>
    </p:spTree>
    <p:extLst>
      <p:ext uri="{BB962C8B-B14F-4D97-AF65-F5344CB8AC3E}">
        <p14:creationId xmlns:p14="http://schemas.microsoft.com/office/powerpoint/2010/main" val="4264640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7D2B-AA56-9C6D-A5CA-C7287981F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AF1BF-804A-1C2A-CB31-A913BA898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1C0B9-0177-1A41-FB8D-35629632AA94}"/>
              </a:ext>
            </a:extLst>
          </p:cNvPr>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Using the analysis, we have determined what three actions the drug company should take:</a:t>
            </a:r>
          </a:p>
          <a:p>
            <a:pPr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One - tailoring the medicine and recovery plan to the needs of the patient through for instance stress-reduction therapies, targeted alcohol recovery plans</a:t>
            </a:r>
          </a:p>
          <a:p>
            <a:pPr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And two - then enhancing the outcome of clinical drug trials through targeted patient recruitment and assessing drug effectiveness for different patients</a:t>
            </a:r>
          </a:p>
          <a:p>
            <a:pPr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Finally, three - they could also segment the market, enhancing their patient engagement through personalised marketing campaigns, and that should help the drug company approach more customers.</a:t>
            </a:r>
          </a:p>
          <a:p>
            <a:pPr marL="342900">
              <a:spcBef>
                <a:spcPts val="0"/>
              </a:spcBef>
              <a:spcAft>
                <a:spcPts val="1200"/>
              </a:spcAft>
            </a:pPr>
            <a:r>
              <a:rPr lang="en-US" sz="1800">
                <a:solidFill>
                  <a:srgbClr val="000000"/>
                </a:solidFill>
                <a:effectLst/>
                <a:latin typeface="Graphik" panose="020B0503030202060203" pitchFamily="34" charset="0"/>
              </a:rPr>
              <a:t> </a:t>
            </a:r>
          </a:p>
        </p:txBody>
      </p:sp>
      <p:sp>
        <p:nvSpPr>
          <p:cNvPr id="4" name="Slide Number Placeholder 3">
            <a:extLst>
              <a:ext uri="{FF2B5EF4-FFF2-40B4-BE49-F238E27FC236}">
                <a16:creationId xmlns:a16="http://schemas.microsoft.com/office/drawing/2014/main" id="{9A07F800-D211-E139-42A5-562A5BEDEADF}"/>
              </a:ext>
            </a:extLst>
          </p:cNvPr>
          <p:cNvSpPr>
            <a:spLocks noGrp="1"/>
          </p:cNvSpPr>
          <p:nvPr>
            <p:ph type="sldNum" sz="quarter" idx="5"/>
          </p:nvPr>
        </p:nvSpPr>
        <p:spPr/>
        <p:txBody>
          <a:bodyPr/>
          <a:lstStyle/>
          <a:p>
            <a:fld id="{AC157E0A-F321-48DC-AF94-681D4DCF344D}" type="slidenum">
              <a:rPr lang="en-US" smtClean="0"/>
              <a:t>14</a:t>
            </a:fld>
            <a:endParaRPr lang="en-US"/>
          </a:p>
        </p:txBody>
      </p:sp>
    </p:spTree>
    <p:extLst>
      <p:ext uri="{BB962C8B-B14F-4D97-AF65-F5344CB8AC3E}">
        <p14:creationId xmlns:p14="http://schemas.microsoft.com/office/powerpoint/2010/main" val="195936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9243-27BD-E5E3-AEBD-6DBF7471E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55360-E6B8-C3D3-D4BE-712AEE1F1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BA5E1-3141-A626-E1AF-EA1CE5E1E7B0}"/>
              </a:ext>
            </a:extLst>
          </p:cNvPr>
          <p:cNvSpPr>
            <a:spLocks noGrp="1"/>
          </p:cNvSpPr>
          <p:nvPr>
            <p:ph type="body" idx="1"/>
          </p:nvPr>
        </p:nvSpPr>
        <p:spPr/>
        <p:txBody>
          <a:bodyPr/>
          <a:lstStyle/>
          <a:p>
            <a:r>
              <a:rPr lang="en-GB"/>
              <a:t>Stephanie</a:t>
            </a:r>
          </a:p>
        </p:txBody>
      </p:sp>
      <p:sp>
        <p:nvSpPr>
          <p:cNvPr id="4" name="Slide Number Placeholder 3">
            <a:extLst>
              <a:ext uri="{FF2B5EF4-FFF2-40B4-BE49-F238E27FC236}">
                <a16:creationId xmlns:a16="http://schemas.microsoft.com/office/drawing/2014/main" id="{7B6DA9ED-4408-30DD-5F91-42B89AA147B8}"/>
              </a:ext>
            </a:extLst>
          </p:cNvPr>
          <p:cNvSpPr>
            <a:spLocks noGrp="1"/>
          </p:cNvSpPr>
          <p:nvPr>
            <p:ph type="sldNum" sz="quarter" idx="5"/>
          </p:nvPr>
        </p:nvSpPr>
        <p:spPr/>
        <p:txBody>
          <a:bodyPr/>
          <a:lstStyle/>
          <a:p>
            <a:fld id="{A06339D4-1DC2-4B80-A3DE-63C979CFAA32}" type="slidenum">
              <a:rPr lang="en-GB" smtClean="0"/>
              <a:t>15</a:t>
            </a:fld>
            <a:endParaRPr lang="en-GB"/>
          </a:p>
        </p:txBody>
      </p:sp>
    </p:spTree>
    <p:extLst>
      <p:ext uri="{BB962C8B-B14F-4D97-AF65-F5344CB8AC3E}">
        <p14:creationId xmlns:p14="http://schemas.microsoft.com/office/powerpoint/2010/main" val="295927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3208009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7BB8-7233-D17E-820C-E7C26744F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68F46-9372-BF5B-0172-47C48F3DAF26}"/>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6C881C8B-649A-E209-48DF-75B741FB2BB6}"/>
              </a:ext>
            </a:extLst>
          </p:cNvPr>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a:extLst>
              <a:ext uri="{FF2B5EF4-FFF2-40B4-BE49-F238E27FC236}">
                <a16:creationId xmlns:a16="http://schemas.microsoft.com/office/drawing/2014/main" id="{5A6E6C9A-E660-88B3-B167-2EAC035A26FE}"/>
              </a:ext>
            </a:extLst>
          </p:cNvPr>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188839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2192595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a:p>
        </p:txBody>
      </p:sp>
    </p:spTree>
    <p:extLst>
      <p:ext uri="{BB962C8B-B14F-4D97-AF65-F5344CB8AC3E}">
        <p14:creationId xmlns:p14="http://schemas.microsoft.com/office/powerpoint/2010/main" val="41111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going to go through the solution, visualize outcomes of analysis, and provide actions for the Drug Manufacturer Company.</a:t>
            </a:r>
          </a:p>
        </p:txBody>
      </p:sp>
      <p:sp>
        <p:nvSpPr>
          <p:cNvPr id="4" name="Slide Number Placeholder 3"/>
          <p:cNvSpPr>
            <a:spLocks noGrp="1"/>
          </p:cNvSpPr>
          <p:nvPr>
            <p:ph type="sldNum" sz="quarter" idx="5"/>
          </p:nvPr>
        </p:nvSpPr>
        <p:spPr/>
        <p:txBody>
          <a:bodyPr/>
          <a:lstStyle/>
          <a:p>
            <a:fld id="{CBE314BF-90D0-423A-84F8-368472419569}" type="slidenum">
              <a:rPr lang="en-GB" smtClean="0"/>
              <a:t>2</a:t>
            </a:fld>
            <a:endParaRPr lang="en-GB"/>
          </a:p>
        </p:txBody>
      </p:sp>
    </p:spTree>
    <p:extLst>
      <p:ext uri="{BB962C8B-B14F-4D97-AF65-F5344CB8AC3E}">
        <p14:creationId xmlns:p14="http://schemas.microsoft.com/office/powerpoint/2010/main" val="3761717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a:p>
        </p:txBody>
      </p:sp>
    </p:spTree>
    <p:extLst>
      <p:ext uri="{BB962C8B-B14F-4D97-AF65-F5344CB8AC3E}">
        <p14:creationId xmlns:p14="http://schemas.microsoft.com/office/powerpoint/2010/main" val="317711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395" indent="-112395">
              <a:buFont typeface="Graphik" panose="020B0604020202020204" pitchFamily="34" charset="0"/>
              <a:buChar char="•"/>
              <a:defRPr/>
            </a:pPr>
            <a:r>
              <a:rPr lang="en-US"/>
              <a:t>Ensure the titles</a:t>
            </a:r>
            <a:r>
              <a:rPr lang="en-US" baseline="0"/>
              <a:t> are not duplicated. Please check the set of best practices</a:t>
            </a:r>
            <a:endParaRPr lang="en-US"/>
          </a:p>
          <a:p>
            <a:pPr marL="112395" indent="-112395">
              <a:buFont typeface="Graphik" panose="020B0604020202020204" pitchFamily="34" charset="0"/>
              <a:buChar char="•"/>
              <a:defRPr/>
            </a:pPr>
            <a:r>
              <a:rPr lang="en-US"/>
              <a:t>Simplified queries: fact table easily joins dimension tables together</a:t>
            </a:r>
            <a:r>
              <a:rPr lang="en-US" baseline="0"/>
              <a:t>.</a:t>
            </a:r>
            <a:r>
              <a:rPr lang="en-US"/>
              <a:t> </a:t>
            </a:r>
            <a:r>
              <a:rPr lang="en-US" err="1"/>
              <a:t>Eg</a:t>
            </a:r>
            <a:r>
              <a:rPr lang="en-US"/>
              <a:t>: easily joins patient dimension and health metrics </a:t>
            </a:r>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a:p>
        </p:txBody>
      </p:sp>
    </p:spTree>
    <p:extLst>
      <p:ext uri="{BB962C8B-B14F-4D97-AF65-F5344CB8AC3E}">
        <p14:creationId xmlns:p14="http://schemas.microsoft.com/office/powerpoint/2010/main" val="1293238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a:p>
        </p:txBody>
      </p:sp>
    </p:spTree>
    <p:extLst>
      <p:ext uri="{BB962C8B-B14F-4D97-AF65-F5344CB8AC3E}">
        <p14:creationId xmlns:p14="http://schemas.microsoft.com/office/powerpoint/2010/main" val="3882455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a:t>Ensure the titles</a:t>
            </a:r>
            <a:r>
              <a:rPr lang="en-US" baseline="0"/>
              <a:t> are not duplicated. Please check the set of best practices.</a:t>
            </a:r>
            <a:endParaRPr lang="en-US"/>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a:p>
        </p:txBody>
      </p:sp>
    </p:spTree>
    <p:extLst>
      <p:ext uri="{BB962C8B-B14F-4D97-AF65-F5344CB8AC3E}">
        <p14:creationId xmlns:p14="http://schemas.microsoft.com/office/powerpoint/2010/main" val="291119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our team Mellitus. </a:t>
            </a:r>
            <a:endParaRPr lang="en-US"/>
          </a:p>
        </p:txBody>
      </p:sp>
      <p:sp>
        <p:nvSpPr>
          <p:cNvPr id="4" name="Slide Number Placeholder 3"/>
          <p:cNvSpPr>
            <a:spLocks noGrp="1"/>
          </p:cNvSpPr>
          <p:nvPr>
            <p:ph type="sldNum" sz="quarter" idx="5"/>
          </p:nvPr>
        </p:nvSpPr>
        <p:spPr/>
        <p:txBody>
          <a:bodyPr/>
          <a:lstStyle/>
          <a:p>
            <a:fld id="{CBE314BF-90D0-423A-84F8-368472419569}" type="slidenum">
              <a:rPr lang="en-GB" smtClean="0"/>
              <a:t>3</a:t>
            </a:fld>
            <a:endParaRPr lang="en-GB"/>
          </a:p>
        </p:txBody>
      </p:sp>
    </p:spTree>
    <p:extLst>
      <p:ext uri="{BB962C8B-B14F-4D97-AF65-F5344CB8AC3E}">
        <p14:creationId xmlns:p14="http://schemas.microsoft.com/office/powerpoint/2010/main" val="71983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aim is to derive the insights from the diabetes data by analysing …</a:t>
            </a:r>
          </a:p>
        </p:txBody>
      </p:sp>
      <p:sp>
        <p:nvSpPr>
          <p:cNvPr id="4" name="Slide Number Placeholder 3"/>
          <p:cNvSpPr>
            <a:spLocks noGrp="1"/>
          </p:cNvSpPr>
          <p:nvPr>
            <p:ph type="sldNum" sz="quarter" idx="5"/>
          </p:nvPr>
        </p:nvSpPr>
        <p:spPr/>
        <p:txBody>
          <a:bodyPr/>
          <a:lstStyle/>
          <a:p>
            <a:fld id="{A06339D4-1DC2-4B80-A3DE-63C979CFAA32}" type="slidenum">
              <a:rPr lang="en-GB" smtClean="0"/>
              <a:t>4</a:t>
            </a:fld>
            <a:endParaRPr lang="en-GB"/>
          </a:p>
        </p:txBody>
      </p:sp>
    </p:spTree>
    <p:extLst>
      <p:ext uri="{BB962C8B-B14F-4D97-AF65-F5344CB8AC3E}">
        <p14:creationId xmlns:p14="http://schemas.microsoft.com/office/powerpoint/2010/main" val="98053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apple-system"/>
              </a:rPr>
              <a:t>Now we going through the actions we took in the last two weeks. Step one ---, followed by documentation and presenting. </a:t>
            </a:r>
          </a:p>
          <a:p>
            <a:r>
              <a:rPr lang="en-GB">
                <a:effectLst/>
                <a:latin typeface="-apple-system"/>
              </a:rPr>
              <a:t>Besides, we are going to take further actions on the external dataset due to the time limitations in phase one research</a:t>
            </a:r>
          </a:p>
          <a:p>
            <a:r>
              <a:rPr lang="en-GB">
                <a:effectLst/>
                <a:latin typeface="-apple-system"/>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EC236-5F22-1A40-B897-C599C5528A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793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a:t>Zeshan</a:t>
            </a:r>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233398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0268-68AF-3A10-C7E5-4A1C6791D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58D73-1997-778E-D5DC-5FF7D216B07B}"/>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D1D5B805-88FB-A4CA-6574-A5F8E3BFF54D}"/>
              </a:ext>
            </a:extLst>
          </p:cNvPr>
          <p:cNvSpPr>
            <a:spLocks noGrp="1"/>
          </p:cNvSpPr>
          <p:nvPr>
            <p:ph type="body" idx="1"/>
          </p:nvPr>
        </p:nvSpPr>
        <p:spPr/>
        <p:txBody>
          <a:bodyPr/>
          <a:lstStyle/>
          <a:p>
            <a:r>
              <a:rPr lang="en-US" err="1"/>
              <a:t>Zeshan</a:t>
            </a:r>
            <a:r>
              <a:rPr lang="en-US"/>
              <a:t> – Currently solution is built specific to Diabetes Data, however, we have designed an end date which allows for multiple file sources, preprocessing migrated to Snowflake, and more importantly, brings in more non functional requirements, e.g. Data Privacy policies for PII and real patient health data, to essentially deliver the goal of a holistic E2E diabetes data solution</a:t>
            </a:r>
          </a:p>
        </p:txBody>
      </p:sp>
      <p:sp>
        <p:nvSpPr>
          <p:cNvPr id="4" name="Slide Number Placeholder 3">
            <a:extLst>
              <a:ext uri="{FF2B5EF4-FFF2-40B4-BE49-F238E27FC236}">
                <a16:creationId xmlns:a16="http://schemas.microsoft.com/office/drawing/2014/main" id="{FD970254-97AC-7814-7FCC-11DCA58CC463}"/>
              </a:ext>
            </a:extLst>
          </p:cNvPr>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289278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Zeshan</a:t>
            </a:r>
          </a:p>
        </p:txBody>
      </p:sp>
      <p:sp>
        <p:nvSpPr>
          <p:cNvPr id="4" name="Slide Number Placeholder 3"/>
          <p:cNvSpPr>
            <a:spLocks noGrp="1"/>
          </p:cNvSpPr>
          <p:nvPr>
            <p:ph type="sldNum" sz="quarter" idx="5"/>
          </p:nvPr>
        </p:nvSpPr>
        <p:spPr/>
        <p:txBody>
          <a:bodyPr/>
          <a:lstStyle/>
          <a:p>
            <a:fld id="{CBE314BF-90D0-423A-84F8-368472419569}" type="slidenum">
              <a:rPr lang="en-GB" smtClean="0"/>
              <a:t>8</a:t>
            </a:fld>
            <a:endParaRPr lang="en-GB"/>
          </a:p>
        </p:txBody>
      </p:sp>
    </p:spTree>
    <p:extLst>
      <p:ext uri="{BB962C8B-B14F-4D97-AF65-F5344CB8AC3E}">
        <p14:creationId xmlns:p14="http://schemas.microsoft.com/office/powerpoint/2010/main" val="3568265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a:t>Samia </a:t>
            </a:r>
          </a:p>
          <a:p>
            <a:pPr marL="171450" indent="-171450">
              <a:buFont typeface="Calibri"/>
              <a:buChar char="-"/>
            </a:pPr>
            <a:r>
              <a:rPr lang="en-US"/>
              <a:t>The cleaned data is then loaded into the staging database on snowflake</a:t>
            </a:r>
          </a:p>
          <a:p>
            <a:pPr marL="171450" indent="-171450">
              <a:buFont typeface="Calibri"/>
              <a:buChar char="-"/>
            </a:pPr>
            <a:r>
              <a:rPr lang="en-US"/>
              <a:t>Using curated stored procedures, we created a star schema-consisting of a central fact table and descriptive dimension tables</a:t>
            </a:r>
          </a:p>
          <a:p>
            <a:pPr marL="171450" indent="-171450">
              <a:buFont typeface="Calibri"/>
              <a:buChar char="-"/>
            </a:pPr>
            <a:r>
              <a:rPr lang="en-US"/>
              <a:t>Using reporting stored procedures, views are created-which focus on various lifestyle/health metrics looking at things like diet type, BMI, alcohol consumption-and how they link to the prevalence of diabetes.</a:t>
            </a:r>
          </a:p>
          <a:p>
            <a:pPr marL="171450" indent="-171450">
              <a:buFont typeface="Calibri"/>
              <a:buChar char="-"/>
            </a:pP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250427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lutation-GT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a:extLst>
              <a:ext uri="{FF2B5EF4-FFF2-40B4-BE49-F238E27FC236}">
                <a16:creationId xmlns:a16="http://schemas.microsoft.com/office/drawing/2014/main" id="{494AA491-F1F8-4D38-B722-DB2F38B198B8}"/>
              </a:ext>
              <a:ext uri="{C183D7F6-B498-43B3-948B-1728B52AA6E4}">
                <adec:decorative xmlns:adec="http://schemas.microsoft.com/office/drawing/2017/decorative" val="1"/>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09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Black6 Image">
    <p:spTree>
      <p:nvGrpSpPr>
        <p:cNvPr id="1" name=""/>
        <p:cNvGrpSpPr/>
        <p:nvPr/>
      </p:nvGrpSpPr>
      <p:grpSpPr>
        <a:xfrm>
          <a:off x="0" y="0"/>
          <a:ext cx="0" cy="0"/>
          <a:chOff x="0" y="0"/>
          <a:chExt cx="0" cy="0"/>
        </a:xfrm>
      </p:grpSpPr>
      <p:sp>
        <p:nvSpPr>
          <p:cNvPr id="14" name="Picture Placeholder 8" descr="Background image placeholder">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 name="TextBox 2">
            <a:extLst>
              <a:ext uri="{FF2B5EF4-FFF2-40B4-BE49-F238E27FC236}">
                <a16:creationId xmlns:a16="http://schemas.microsoft.com/office/drawing/2014/main" id="{E9464481-354D-44BF-B8B2-E0AFA2830FDC}"/>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a:extLst>
              <a:ext uri="{FF2B5EF4-FFF2-40B4-BE49-F238E27FC236}">
                <a16:creationId xmlns:a16="http://schemas.microsoft.com/office/drawing/2014/main" id="{BA79480B-BE6F-49EC-829D-D8AF858ABFD8}"/>
              </a:ext>
              <a:ext uri="{C183D7F6-B498-43B3-948B-1728B52AA6E4}">
                <adec:decorative xmlns:adec="http://schemas.microsoft.com/office/drawing/2017/decorative" val="1"/>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21538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Black7 Acquisition+Image">
    <p:spTree>
      <p:nvGrpSpPr>
        <p:cNvPr id="1" name=""/>
        <p:cNvGrpSpPr/>
        <p:nvPr/>
      </p:nvGrpSpPr>
      <p:grpSpPr>
        <a:xfrm>
          <a:off x="0" y="0"/>
          <a:ext cx="0" cy="0"/>
          <a:chOff x="0" y="0"/>
          <a:chExt cx="0" cy="0"/>
        </a:xfrm>
      </p:grpSpPr>
      <p:sp>
        <p:nvSpPr>
          <p:cNvPr id="16" name="Picture Placeholder 8" descr="Background image placeholder">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a:t>Add client logo</a:t>
            </a:r>
            <a:endParaRPr lang="en-US"/>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a:extLst>
              <a:ext uri="{FF2B5EF4-FFF2-40B4-BE49-F238E27FC236}">
                <a16:creationId xmlns:a16="http://schemas.microsoft.com/office/drawing/2014/main" id="{659D61A8-47A5-47C2-A85A-BCCCBE83C91F}"/>
              </a:ext>
              <a:ext uri="{C183D7F6-B498-43B3-948B-1728B52AA6E4}">
                <adec:decorative xmlns:adec="http://schemas.microsoft.com/office/drawing/2017/decorative" val="1"/>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76845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hit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a:extLst>
              <a:ext uri="{FF2B5EF4-FFF2-40B4-BE49-F238E27FC236}">
                <a16:creationId xmlns:a16="http://schemas.microsoft.com/office/drawing/2014/main" id="{35D3F8C8-B2E5-431B-9639-9F05530860EC}"/>
              </a:ext>
              <a:ext uri="{C183D7F6-B498-43B3-948B-1728B52AA6E4}">
                <adec:decorative xmlns:adec="http://schemas.microsoft.com/office/drawing/2017/decorative" val="1"/>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697196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hite2 Image">
    <p:spTree>
      <p:nvGrpSpPr>
        <p:cNvPr id="1" name=""/>
        <p:cNvGrpSpPr/>
        <p:nvPr/>
      </p:nvGrpSpPr>
      <p:grpSpPr>
        <a:xfrm>
          <a:off x="0" y="0"/>
          <a:ext cx="0" cy="0"/>
          <a:chOff x="0" y="0"/>
          <a:chExt cx="0" cy="0"/>
        </a:xfrm>
      </p:grpSpPr>
      <p:sp>
        <p:nvSpPr>
          <p:cNvPr id="15" name="Picture Placeholder 8" descr="Background image placeholder">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a:extLst>
              <a:ext uri="{FF2B5EF4-FFF2-40B4-BE49-F238E27FC236}">
                <a16:creationId xmlns:a16="http://schemas.microsoft.com/office/drawing/2014/main" id="{299A6723-3F53-4981-840E-D1D62874F69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765910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hite3 Image">
    <p:spTree>
      <p:nvGrpSpPr>
        <p:cNvPr id="1" name=""/>
        <p:cNvGrpSpPr/>
        <p:nvPr/>
      </p:nvGrpSpPr>
      <p:grpSpPr>
        <a:xfrm>
          <a:off x="0" y="0"/>
          <a:ext cx="0" cy="0"/>
          <a:chOff x="0" y="0"/>
          <a:chExt cx="0" cy="0"/>
        </a:xfrm>
      </p:grpSpPr>
      <p:sp>
        <p:nvSpPr>
          <p:cNvPr id="13" name="Picture Placeholder 8" descr="Background image placeholder">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10" name="Logo_BL">
            <a:extLst>
              <a:ext uri="{FF2B5EF4-FFF2-40B4-BE49-F238E27FC236}">
                <a16:creationId xmlns:a16="http://schemas.microsoft.com/office/drawing/2014/main" id="{854C139D-5D17-4D1A-87BD-07B345E2E515}"/>
              </a:ext>
              <a:ext uri="{C183D7F6-B498-43B3-948B-1728B52AA6E4}">
                <adec:decorative xmlns:adec="http://schemas.microsoft.com/office/drawing/2017/decorative" val="1"/>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92059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hite4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sp>
        <p:nvSpPr>
          <p:cNvPr id="5" name="TextBox 4">
            <a:extLst>
              <a:ext uri="{FF2B5EF4-FFF2-40B4-BE49-F238E27FC236}">
                <a16:creationId xmlns:a16="http://schemas.microsoft.com/office/drawing/2014/main" id="{E0631B51-29F3-4C51-AE6C-41E7796F9933}"/>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9" name="Logo_BL">
            <a:extLst>
              <a:ext uri="{FF2B5EF4-FFF2-40B4-BE49-F238E27FC236}">
                <a16:creationId xmlns:a16="http://schemas.microsoft.com/office/drawing/2014/main" id="{1C5BF709-3623-4620-9FF0-B8F8076A8BE3}"/>
              </a:ext>
              <a:ext uri="{C183D7F6-B498-43B3-948B-1728B52AA6E4}">
                <adec:decorative xmlns:adec="http://schemas.microsoft.com/office/drawing/2017/decorative" val="1"/>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37409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hite5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sp>
        <p:nvSpPr>
          <p:cNvPr id="5" name="TextBox 4">
            <a:extLst>
              <a:ext uri="{FF2B5EF4-FFF2-40B4-BE49-F238E27FC236}">
                <a16:creationId xmlns:a16="http://schemas.microsoft.com/office/drawing/2014/main" id="{E0631B51-29F3-4C51-AE6C-41E7796F9933}"/>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9" name="Logo_BL">
            <a:extLst>
              <a:ext uri="{FF2B5EF4-FFF2-40B4-BE49-F238E27FC236}">
                <a16:creationId xmlns:a16="http://schemas.microsoft.com/office/drawing/2014/main" id="{8D3E8DD1-C700-46AC-AA94-9072B0F31752}"/>
              </a:ext>
              <a:ext uri="{C183D7F6-B498-43B3-948B-1728B52AA6E4}">
                <adec:decorative xmlns:adec="http://schemas.microsoft.com/office/drawing/2017/decorative" val="1"/>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162162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hite6 Acquisition+Image">
    <p:spTree>
      <p:nvGrpSpPr>
        <p:cNvPr id="1" name=""/>
        <p:cNvGrpSpPr/>
        <p:nvPr/>
      </p:nvGrpSpPr>
      <p:grpSpPr>
        <a:xfrm>
          <a:off x="0" y="0"/>
          <a:ext cx="0" cy="0"/>
          <a:chOff x="0" y="0"/>
          <a:chExt cx="0" cy="0"/>
        </a:xfrm>
      </p:grpSpPr>
      <p:sp>
        <p:nvSpPr>
          <p:cNvPr id="13" name="Picture Placeholder 8" descr="Background image placeholder">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10" name="Logo_BL">
            <a:extLst>
              <a:ext uri="{FF2B5EF4-FFF2-40B4-BE49-F238E27FC236}">
                <a16:creationId xmlns:a16="http://schemas.microsoft.com/office/drawing/2014/main" id="{854C139D-5D17-4D1A-87BD-07B345E2E515}"/>
              </a:ext>
              <a:ext uri="{C183D7F6-B498-43B3-948B-1728B52AA6E4}">
                <adec:decorative xmlns:adec="http://schemas.microsoft.com/office/drawing/2017/decorative" val="1"/>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5448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hite7 Acquisition+Image">
    <p:spTree>
      <p:nvGrpSpPr>
        <p:cNvPr id="1" name=""/>
        <p:cNvGrpSpPr/>
        <p:nvPr/>
      </p:nvGrpSpPr>
      <p:grpSpPr>
        <a:xfrm>
          <a:off x="0" y="0"/>
          <a:ext cx="0" cy="0"/>
          <a:chOff x="0" y="0"/>
          <a:chExt cx="0" cy="0"/>
        </a:xfrm>
      </p:grpSpPr>
      <p:sp>
        <p:nvSpPr>
          <p:cNvPr id="16" name="Picture Placeholder 8" descr="Background image placeholder">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pic>
        <p:nvPicPr>
          <p:cNvPr id="5" name="Graphic 4">
            <a:extLst>
              <a:ext uri="{FF2B5EF4-FFF2-40B4-BE49-F238E27FC236}">
                <a16:creationId xmlns:a16="http://schemas.microsoft.com/office/drawing/2014/main" id="{8DD1DFCC-5489-470C-84F4-93032F0960C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Tree>
    <p:extLst>
      <p:ext uri="{BB962C8B-B14F-4D97-AF65-F5344CB8AC3E}">
        <p14:creationId xmlns:p14="http://schemas.microsoft.com/office/powerpoint/2010/main" val="42524186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Dark">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a:t>Place subtitle here in GT Sectra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10" name="GTS_WH">
            <a:extLst>
              <a:ext uri="{FF2B5EF4-FFF2-40B4-BE49-F238E27FC236}">
                <a16:creationId xmlns:a16="http://schemas.microsoft.com/office/drawing/2014/main" id="{4B2379EA-B598-42DD-B03E-5C4FC1D468F3}"/>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2600CF53-1927-4EA8-81F0-8C265647FE94}"/>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025186B8-006D-40C7-AC05-D39EDAE495DB}"/>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38E2C557-A1B3-4CE8-962D-A6B53372B079}"/>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892893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lutation-Logo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a:extLst>
              <a:ext uri="{FF2B5EF4-FFF2-40B4-BE49-F238E27FC236}">
                <a16:creationId xmlns:a16="http://schemas.microsoft.com/office/drawing/2014/main" id="{0D82E30B-4E95-4B73-9014-71990AE21DBE}"/>
              </a:ext>
              <a:ext uri="{C183D7F6-B498-43B3-948B-1728B52AA6E4}">
                <adec:decorative xmlns:adec="http://schemas.microsoft.com/office/drawing/2017/decorative" val="1"/>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96366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Core">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a:t>Place subtitle here in GT Sectra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14" name="GTS_WH">
            <a:extLst>
              <a:ext uri="{FF2B5EF4-FFF2-40B4-BE49-F238E27FC236}">
                <a16:creationId xmlns:a16="http://schemas.microsoft.com/office/drawing/2014/main" id="{3FC0722F-C643-4988-96E8-F00519CB3A00}"/>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A47A0F8D-77CD-442F-8611-405EA104D6D8}"/>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225710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 uri="{C183D7F6-B498-43B3-948B-1728B52AA6E4}">
                <adec:decorative xmlns:adec="http://schemas.microsoft.com/office/drawing/2017/decorative" val="1"/>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a:t>Place subtitle here in GT Sectra Fine </a:t>
            </a:r>
            <a:r>
              <a:rPr lang="en-GB" err="1"/>
              <a:t>Rg</a:t>
            </a:r>
            <a:r>
              <a:rPr lang="en-GB"/>
              <a:t> 24pt</a:t>
            </a:r>
            <a:endParaRPr lang="en-US"/>
          </a:p>
        </p:txBody>
      </p:sp>
      <p:sp>
        <p:nvSpPr>
          <p:cNvPr id="16" name="GTS_WH">
            <a:extLst>
              <a:ext uri="{FF2B5EF4-FFF2-40B4-BE49-F238E27FC236}">
                <a16:creationId xmlns:a16="http://schemas.microsoft.com/office/drawing/2014/main" id="{C5173724-68B6-47CD-B850-71B1407EEAA1}"/>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60DF92A9-125E-4E42-B58B-C6762C4323B1}"/>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1286947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7" name="Text Placeholder 2">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Graphik"/>
              <a:buChar char="–"/>
              <a:defRPr sz="1600"/>
            </a:lvl4pPr>
            <a:lvl5pPr marL="685800">
              <a:buFont typeface="Graphik" panose="020B0604020202020204" pitchFamily="34" charset="0"/>
              <a:buChar char="•"/>
              <a:defRPr sz="1600"/>
            </a:lvl5pPr>
          </a:lstStyle>
          <a:p>
            <a:pPr lvl="0"/>
            <a:r>
              <a:rPr lang="en-GB"/>
              <a:t>Place subtitle here in GT Sectra Fine </a:t>
            </a:r>
            <a:r>
              <a:rPr lang="en-GB" err="1"/>
              <a:t>Rg</a:t>
            </a:r>
            <a:r>
              <a:rPr lang="en-GB"/>
              <a:t> 24pt</a:t>
            </a:r>
            <a:endParaRPr lang="en-US"/>
          </a:p>
        </p:txBody>
      </p:sp>
      <p:sp>
        <p:nvSpPr>
          <p:cNvPr id="29" name="Text Placeholder 3">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8" name="Text Placeholder 4">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30" name="Text Placeholder 5">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6">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31" name="Text Placeholder 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9" name="Text Placeholder 8">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32" name="Text Placeholder 9">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1" name="Text Placeholder 10">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33" name="Text Placeholder 11">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3" name="Text Placeholder 12">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34" name="Text Placeholder 13">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5" name="Text Placeholder 14">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35" name="Text Placeholder 15">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7" name="Text Placeholder 16">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9" name="Text Placeholder 1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6" name="Text Placeholder 20">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95" name="Text Placeholder 21">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7" name="Text Placeholder 22">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96" name="Text Placeholder 23">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8" name="Text Placeholder 24">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97" name="Text Placeholder 25">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89" name="Text Placeholder 26">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8" name="Text Placeholder 2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0" name="Text Placeholder 28">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9" name="Text Placeholder 29">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1" name="Text Placeholder 30">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100" name="Text Placeholder 31">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2" name="Text Placeholder 32">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101" name="Text Placeholder 33">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3" name="Text Placeholder 34">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cxnSp>
        <p:nvCxnSpPr>
          <p:cNvPr id="4" name="Straight Connector 3">
            <a:extLst>
              <a:ext uri="{FF2B5EF4-FFF2-40B4-BE49-F238E27FC236}">
                <a16:creationId xmlns:a16="http://schemas.microsoft.com/office/drawing/2014/main" id="{D72EABDE-2DC7-B441-8D65-EC926DD10B85}"/>
              </a:ext>
              <a:ext uri="{C183D7F6-B498-43B3-948B-1728B52AA6E4}">
                <adec:decorative xmlns:adec="http://schemas.microsoft.com/office/drawing/2017/decorative" val="1"/>
              </a:ext>
            </a:extLst>
          </p:cNvPr>
          <p:cNvCxnSpPr/>
          <p:nvPr userDrawn="1"/>
        </p:nvCxnSpPr>
        <p:spPr>
          <a:xfrm>
            <a:off x="4045241" y="1371600"/>
            <a:ext cx="0" cy="4719487"/>
          </a:xfrm>
          <a:prstGeom prst="line">
            <a:avLst/>
          </a:prstGeom>
          <a:ln w="19050">
            <a:solidFill>
              <a:srgbClr val="F372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83749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61172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Dar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a:extLst>
              <a:ext uri="{FF2B5EF4-FFF2-40B4-BE49-F238E27FC236}">
                <a16:creationId xmlns:a16="http://schemas.microsoft.com/office/drawing/2014/main" id="{5EFDEB3F-4743-43EA-A121-ED3CB6054C7F}"/>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ooter Placeholder 3">
            <a:extLst>
              <a:ext uri="{FF2B5EF4-FFF2-40B4-BE49-F238E27FC236}">
                <a16:creationId xmlns:a16="http://schemas.microsoft.com/office/drawing/2014/main" id="{3D9E5D2C-3671-438D-BA2E-E2FEBD53145C}"/>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29032899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53893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5" name="Date Placeholder 4">
            <a:extLst>
              <a:ext uri="{FF2B5EF4-FFF2-40B4-BE49-F238E27FC236}">
                <a16:creationId xmlns:a16="http://schemas.microsoft.com/office/drawing/2014/main" id="{56B247EF-F44F-4FD4-9A1A-892B19D81E9A}"/>
              </a:ext>
            </a:extLst>
          </p:cNvPr>
          <p:cNvSpPr>
            <a:spLocks noGrp="1"/>
          </p:cNvSpPr>
          <p:nvPr>
            <p:ph type="dt" sz="half" idx="15"/>
          </p:nvPr>
        </p:nvSpPr>
        <p:spPr/>
        <p:txBody>
          <a:bodyPr/>
          <a:lstStyle/>
          <a:p>
            <a:endParaRPr lang="en-US"/>
          </a:p>
        </p:txBody>
      </p:sp>
      <p:sp>
        <p:nvSpPr>
          <p:cNvPr id="8" name="Slide Number Placeholder 7">
            <a:extLst>
              <a:ext uri="{FF2B5EF4-FFF2-40B4-BE49-F238E27FC236}">
                <a16:creationId xmlns:a16="http://schemas.microsoft.com/office/drawing/2014/main" id="{DA91F69A-6547-4958-AA50-763428559AFD}"/>
              </a:ext>
            </a:extLst>
          </p:cNvPr>
          <p:cNvSpPr>
            <a:spLocks noGrp="1"/>
          </p:cNvSpPr>
          <p:nvPr>
            <p:ph type="sldNum" sz="quarter" idx="1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86827791"/>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4">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5" name="Date Placeholder 4">
            <a:extLst>
              <a:ext uri="{FF2B5EF4-FFF2-40B4-BE49-F238E27FC236}">
                <a16:creationId xmlns:a16="http://schemas.microsoft.com/office/drawing/2014/main" id="{88CF5AAE-6A13-421C-84F0-4722318BC276}"/>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5F57D028-5FE6-4D6A-8101-FE25CF0285FE}"/>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1808237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15" name="Content Placeholder 4">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5">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5" name="Date Placeholder 4">
            <a:extLst>
              <a:ext uri="{FF2B5EF4-FFF2-40B4-BE49-F238E27FC236}">
                <a16:creationId xmlns:a16="http://schemas.microsoft.com/office/drawing/2014/main" id="{F42C255F-C817-48FA-8857-347DE84050FE}"/>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0F5514F2-A3DE-4309-876C-1CFABF14D03F}"/>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077648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2" name="Text Placeholder 2">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3" name="Text Placeholder 3">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4">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3" name="Text Placeholder 5">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6" name="Content Placeholder 6">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6" name="Date Placeholder 5">
            <a:extLst>
              <a:ext uri="{FF2B5EF4-FFF2-40B4-BE49-F238E27FC236}">
                <a16:creationId xmlns:a16="http://schemas.microsoft.com/office/drawing/2014/main" id="{6B8E2EFD-D01A-468E-A8E7-A6C91ED6C879}"/>
              </a:ext>
            </a:extLst>
          </p:cNvPr>
          <p:cNvSpPr>
            <a:spLocks noGrp="1"/>
          </p:cNvSpPr>
          <p:nvPr>
            <p:ph type="dt" sz="half" idx="19"/>
          </p:nvPr>
        </p:nvSpPr>
        <p:spPr/>
        <p:txBody>
          <a:bodyPr/>
          <a:lstStyle/>
          <a:p>
            <a:endParaRPr lang="en-US"/>
          </a:p>
        </p:txBody>
      </p:sp>
      <p:sp>
        <p:nvSpPr>
          <p:cNvPr id="7" name="Slide Number Placeholder 6">
            <a:extLst>
              <a:ext uri="{FF2B5EF4-FFF2-40B4-BE49-F238E27FC236}">
                <a16:creationId xmlns:a16="http://schemas.microsoft.com/office/drawing/2014/main" id="{B4FF1611-99BC-432A-BC77-75108AEFC769}"/>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9817366"/>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Tree>
    <p:extLst>
      <p:ext uri="{BB962C8B-B14F-4D97-AF65-F5344CB8AC3E}">
        <p14:creationId xmlns:p14="http://schemas.microsoft.com/office/powerpoint/2010/main" val="5498355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Text Placeholder 3a">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4">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24" name="Text Placeholder 5">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6">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7">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8">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9">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10">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7" name="Date Placeholder 6">
            <a:extLst>
              <a:ext uri="{FF2B5EF4-FFF2-40B4-BE49-F238E27FC236}">
                <a16:creationId xmlns:a16="http://schemas.microsoft.com/office/drawing/2014/main" id="{D571BFBB-F0E8-4DE3-A86A-DD926002DDE9}"/>
              </a:ext>
            </a:extLst>
          </p:cNvPr>
          <p:cNvSpPr>
            <a:spLocks noGrp="1"/>
          </p:cNvSpPr>
          <p:nvPr>
            <p:ph type="dt" sz="half" idx="25"/>
          </p:nvPr>
        </p:nvSpPr>
        <p:spPr/>
        <p:txBody>
          <a:bodyPr/>
          <a:lstStyle/>
          <a:p>
            <a:endParaRPr lang="en-US"/>
          </a:p>
        </p:txBody>
      </p:sp>
      <p:sp>
        <p:nvSpPr>
          <p:cNvPr id="8" name="Slide Number Placeholder 7">
            <a:extLst>
              <a:ext uri="{FF2B5EF4-FFF2-40B4-BE49-F238E27FC236}">
                <a16:creationId xmlns:a16="http://schemas.microsoft.com/office/drawing/2014/main" id="{619163F4-A940-4556-8A6F-02EEE36C197E}"/>
              </a:ext>
            </a:extLst>
          </p:cNvPr>
          <p:cNvSpPr>
            <a:spLocks noGrp="1"/>
          </p:cNvSpPr>
          <p:nvPr>
            <p:ph type="sldNum" sz="quarter" idx="2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24712416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2">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19" name="Text Placeholder 3">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Text Placeholder 4">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6" name="Content Placeholder 5">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4" name="Text Placeholder 6">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7">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7" name="Content Placeholder 8">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7" name="Text Placeholder 9">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10">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8" name="Content Placeholder 11">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1" name="Text Placeholder 1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13">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9" name="Content Placeholder 14">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5" name="Date Placeholder 4">
            <a:extLst>
              <a:ext uri="{FF2B5EF4-FFF2-40B4-BE49-F238E27FC236}">
                <a16:creationId xmlns:a16="http://schemas.microsoft.com/office/drawing/2014/main" id="{9A25523B-24ED-487B-8EAC-1156796F4232}"/>
              </a:ext>
            </a:extLst>
          </p:cNvPr>
          <p:cNvSpPr>
            <a:spLocks noGrp="1"/>
          </p:cNvSpPr>
          <p:nvPr>
            <p:ph type="dt" sz="half" idx="32"/>
          </p:nvPr>
        </p:nvSpPr>
        <p:spPr/>
        <p:txBody>
          <a:bodyPr/>
          <a:lstStyle/>
          <a:p>
            <a:endParaRPr lang="en-US"/>
          </a:p>
        </p:txBody>
      </p:sp>
      <p:sp>
        <p:nvSpPr>
          <p:cNvPr id="6" name="Slide Number Placeholder 5">
            <a:extLst>
              <a:ext uri="{FF2B5EF4-FFF2-40B4-BE49-F238E27FC236}">
                <a16:creationId xmlns:a16="http://schemas.microsoft.com/office/drawing/2014/main" id="{E9D1E661-2CDA-43AF-A9F7-E20F588B02CC}"/>
              </a:ext>
            </a:extLst>
          </p:cNvPr>
          <p:cNvSpPr>
            <a:spLocks noGrp="1"/>
          </p:cNvSpPr>
          <p:nvPr>
            <p:ph type="sldNum" sz="quarter" idx="33"/>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51439350"/>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15" name="Picture Placeholder 2">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3">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4">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16" name="Text Placeholder 5">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30" name="Picture Placeholder 6">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1" name="Text Placeholder 7">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31" name="Picture Placeholder 8">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3" name="Text Placeholder 9">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32" name="Picture Placeholder 10">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4" name="Text Placeholder 1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 uri="{C183D7F6-B498-43B3-948B-1728B52AA6E4}">
                <adec:decorative xmlns:adec="http://schemas.microsoft.com/office/drawing/2017/decorative" val="1"/>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 uri="{C183D7F6-B498-43B3-948B-1728B52AA6E4}">
                <adec:decorative xmlns:adec="http://schemas.microsoft.com/office/drawing/2017/decorative" val="1"/>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 uri="{C183D7F6-B498-43B3-948B-1728B52AA6E4}">
                <adec:decorative xmlns:adec="http://schemas.microsoft.com/office/drawing/2017/decorative" val="1"/>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 uri="{C183D7F6-B498-43B3-948B-1728B52AA6E4}">
                <adec:decorative xmlns:adec="http://schemas.microsoft.com/office/drawing/2017/decorative" val="1"/>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 uri="{C183D7F6-B498-43B3-948B-1728B52AA6E4}">
                <adec:decorative xmlns:adec="http://schemas.microsoft.com/office/drawing/2017/decorative" val="1"/>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711F1BB9-5721-470C-9138-6A90D18220C1}"/>
              </a:ext>
            </a:extLst>
          </p:cNvPr>
          <p:cNvSpPr>
            <a:spLocks noGrp="1"/>
          </p:cNvSpPr>
          <p:nvPr>
            <p:ph type="dt" sz="half" idx="28"/>
          </p:nvPr>
        </p:nvSpPr>
        <p:spPr/>
        <p:txBody>
          <a:bodyPr/>
          <a:lstStyle/>
          <a:p>
            <a:endParaRPr lang="en-US"/>
          </a:p>
        </p:txBody>
      </p:sp>
      <p:sp>
        <p:nvSpPr>
          <p:cNvPr id="7" name="Slide Number Placeholder 6">
            <a:extLst>
              <a:ext uri="{FF2B5EF4-FFF2-40B4-BE49-F238E27FC236}">
                <a16:creationId xmlns:a16="http://schemas.microsoft.com/office/drawing/2014/main" id="{DD3DF9D1-27FE-4D7D-9280-DA44ACE2FA68}"/>
              </a:ext>
            </a:extLst>
          </p:cNvPr>
          <p:cNvSpPr>
            <a:spLocks noGrp="1"/>
          </p:cNvSpPr>
          <p:nvPr>
            <p:ph type="sldNum" sz="quarter" idx="29"/>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30213226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26" name="Text Placeholder 3">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46" name="Picture Placeholder 4">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7" name="Text Placeholder 5">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47" name="Picture Placeholder 6">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50" name="Text Placeholder 7">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48" name="Picture Placeholder 8">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51" name="Text Placeholder 9">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 name="Date Placeholder 4">
            <a:extLst>
              <a:ext uri="{FF2B5EF4-FFF2-40B4-BE49-F238E27FC236}">
                <a16:creationId xmlns:a16="http://schemas.microsoft.com/office/drawing/2014/main" id="{4875F061-0760-4B74-B027-348E7B9D0889}"/>
              </a:ext>
            </a:extLst>
          </p:cNvPr>
          <p:cNvSpPr>
            <a:spLocks noGrp="1"/>
          </p:cNvSpPr>
          <p:nvPr>
            <p:ph type="dt" sz="half" idx="30"/>
          </p:nvPr>
        </p:nvSpPr>
        <p:spPr/>
        <p:txBody>
          <a:bodyPr/>
          <a:lstStyle/>
          <a:p>
            <a:endParaRPr lang="en-US"/>
          </a:p>
        </p:txBody>
      </p:sp>
      <p:sp>
        <p:nvSpPr>
          <p:cNvPr id="6" name="Slide Number Placeholder 5">
            <a:extLst>
              <a:ext uri="{FF2B5EF4-FFF2-40B4-BE49-F238E27FC236}">
                <a16:creationId xmlns:a16="http://schemas.microsoft.com/office/drawing/2014/main" id="{79438FAF-50CA-48A6-95DA-9BCD3414CD3A}"/>
              </a:ext>
            </a:extLst>
          </p:cNvPr>
          <p:cNvSpPr>
            <a:spLocks noGrp="1"/>
          </p:cNvSpPr>
          <p:nvPr>
            <p:ph type="sldNum" sz="quarter" idx="3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2741581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2">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2" name="Text Placeholder 3">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1" name="Picture Placeholder 4">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8" name="Text Placeholder 5">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3" name="Picture Placeholder 6">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9" name="Text Placeholder 7">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4" name="Picture Placeholder 8">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0" name="Text Placeholder 9">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0">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2" name="Text Placeholder 1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5" name="Picture Placeholder 12">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Text Placeholder 13">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Picture Placeholder 4">
            <a:extLst>
              <a:ext uri="{FF2B5EF4-FFF2-40B4-BE49-F238E27FC236}">
                <a16:creationId xmlns:a16="http://schemas.microsoft.com/office/drawing/2014/main" id="{9FEF6117-B6D9-4841-8EFA-DF78BCFA9C0B}"/>
              </a:ext>
              <a:ext uri="{C183D7F6-B498-43B3-948B-1728B52AA6E4}">
                <adec:decorative xmlns:adec="http://schemas.microsoft.com/office/drawing/2017/decorative" val="1"/>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 uri="{C183D7F6-B498-43B3-948B-1728B52AA6E4}">
                <adec:decorative xmlns:adec="http://schemas.microsoft.com/office/drawing/2017/decorative" val="1"/>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 uri="{C183D7F6-B498-43B3-948B-1728B52AA6E4}">
                <adec:decorative xmlns:adec="http://schemas.microsoft.com/office/drawing/2017/decorative" val="1"/>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 uri="{C183D7F6-B498-43B3-948B-1728B52AA6E4}">
                <adec:decorative xmlns:adec="http://schemas.microsoft.com/office/drawing/2017/decorative" val="1"/>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 uri="{C183D7F6-B498-43B3-948B-1728B52AA6E4}">
                <adec:decorative xmlns:adec="http://schemas.microsoft.com/office/drawing/2017/decorative" val="1"/>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 uri="{C183D7F6-B498-43B3-948B-1728B52AA6E4}">
                <adec:decorative xmlns:adec="http://schemas.microsoft.com/office/drawing/2017/decorative" val="1"/>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C077EAFA-F129-4E22-AF67-99D6874FB0F2}"/>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43210303-2791-4711-A54B-163C4CD18128}"/>
              </a:ext>
            </a:extLst>
          </p:cNvPr>
          <p:cNvSpPr>
            <a:spLocks noGrp="1"/>
          </p:cNvSpPr>
          <p:nvPr>
            <p:ph type="sldNum" sz="quarter" idx="3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547925886"/>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Team 6-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2">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6" name="Text Placeholder 3">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1" name="Picture Placeholder 4">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7" name="Text Placeholder 5">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3" name="Picture Placeholder 6">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7">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4" name="Picture Placeholder 8">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1" name="Text Placeholder 9">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0">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2" name="Text Placeholder 1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5" name="Picture Placeholder 12">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3" name="Text Placeholder 13">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GTS_WH">
            <a:extLst>
              <a:ext uri="{FF2B5EF4-FFF2-40B4-BE49-F238E27FC236}">
                <a16:creationId xmlns:a16="http://schemas.microsoft.com/office/drawing/2014/main" id="{B49891DC-D80E-4D1B-961E-1B567E0E4535}"/>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Picture Placeholder 4">
            <a:extLst>
              <a:ext uri="{FF2B5EF4-FFF2-40B4-BE49-F238E27FC236}">
                <a16:creationId xmlns:a16="http://schemas.microsoft.com/office/drawing/2014/main" id="{199DF3DD-2E34-4D79-8E11-12CE813E73FA}"/>
              </a:ext>
              <a:ext uri="{C183D7F6-B498-43B3-948B-1728B52AA6E4}">
                <adec:decorative xmlns:adec="http://schemas.microsoft.com/office/drawing/2017/decorative" val="1"/>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 uri="{C183D7F6-B498-43B3-948B-1728B52AA6E4}">
                <adec:decorative xmlns:adec="http://schemas.microsoft.com/office/drawing/2017/decorative" val="1"/>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 uri="{C183D7F6-B498-43B3-948B-1728B52AA6E4}">
                <adec:decorative xmlns:adec="http://schemas.microsoft.com/office/drawing/2017/decorative" val="1"/>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 uri="{C183D7F6-B498-43B3-948B-1728B52AA6E4}">
                <adec:decorative xmlns:adec="http://schemas.microsoft.com/office/drawing/2017/decorative" val="1"/>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 uri="{C183D7F6-B498-43B3-948B-1728B52AA6E4}">
                <adec:decorative xmlns:adec="http://schemas.microsoft.com/office/drawing/2017/decorative" val="1"/>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 uri="{C183D7F6-B498-43B3-948B-1728B52AA6E4}">
                <adec:decorative xmlns:adec="http://schemas.microsoft.com/office/drawing/2017/decorative" val="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CC7916B6-DE22-407D-9C5B-3EE43C4F40E3}"/>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496BD87D-1475-454C-885E-24E0A3222BD8}"/>
              </a:ext>
            </a:extLst>
          </p:cNvPr>
          <p:cNvSpPr>
            <a:spLocks noGrp="1"/>
          </p:cNvSpPr>
          <p:nvPr>
            <p:ph type="sldNum" sz="quarter" idx="37"/>
          </p:nvPr>
        </p:nvSpPr>
        <p:spPr/>
        <p:txBody>
          <a:bodyPr/>
          <a:lstStyle/>
          <a:p>
            <a:fld id="{1F90F471-3972-4120-B8B3-0237DE626C35}" type="slidenum">
              <a:rPr lang="en-US" smtClean="0"/>
              <a:pPr/>
              <a:t>‹#›</a:t>
            </a:fld>
            <a:endParaRPr lang="en-US"/>
          </a:p>
        </p:txBody>
      </p:sp>
      <p:sp>
        <p:nvSpPr>
          <p:cNvPr id="30" name="Footer Placeholder 3">
            <a:extLst>
              <a:ext uri="{FF2B5EF4-FFF2-40B4-BE49-F238E27FC236}">
                <a16:creationId xmlns:a16="http://schemas.microsoft.com/office/drawing/2014/main" id="{77EC636E-7DDA-46DB-B44D-AC66BF9059E8}"/>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1866272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45" name="Picture Placeholder 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4">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6" name="Picture Placeholder 5">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8" name="Text Placeholder 6">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8" name="Picture Placeholder 7">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9" name="Text Placeholder 8">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7" name="Picture Placeholder 9">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78" name="Text Placeholder 10">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1">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12">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1" name="Text Placeholder 14">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5" name="Picture Placeholder 15">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2" name="Text Placeholder 16">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4" name="Picture Placeholder 17">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3" name="Text Placeholder 18">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1" name="Picture Placeholder 4">
            <a:extLst>
              <a:ext uri="{FF2B5EF4-FFF2-40B4-BE49-F238E27FC236}">
                <a16:creationId xmlns:a16="http://schemas.microsoft.com/office/drawing/2014/main" id="{1559D4A6-A7D1-4EAE-87E5-EB8A4B73E546}"/>
              </a:ext>
              <a:ext uri="{C183D7F6-B498-43B3-948B-1728B52AA6E4}">
                <adec:decorative xmlns:adec="http://schemas.microsoft.com/office/drawing/2017/decorative" val="1"/>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 uri="{C183D7F6-B498-43B3-948B-1728B52AA6E4}">
                <adec:decorative xmlns:adec="http://schemas.microsoft.com/office/drawing/2017/decorative" val="1"/>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 uri="{C183D7F6-B498-43B3-948B-1728B52AA6E4}">
                <adec:decorative xmlns:adec="http://schemas.microsoft.com/office/drawing/2017/decorative" val="1"/>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 uri="{C183D7F6-B498-43B3-948B-1728B52AA6E4}">
                <adec:decorative xmlns:adec="http://schemas.microsoft.com/office/drawing/2017/decorative" val="1"/>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 uri="{C183D7F6-B498-43B3-948B-1728B52AA6E4}">
                <adec:decorative xmlns:adec="http://schemas.microsoft.com/office/drawing/2017/decorative" val="1"/>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 uri="{C183D7F6-B498-43B3-948B-1728B52AA6E4}">
                <adec:decorative xmlns:adec="http://schemas.microsoft.com/office/drawing/2017/decorative" val="1"/>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 uri="{C183D7F6-B498-43B3-948B-1728B52AA6E4}">
                <adec:decorative xmlns:adec="http://schemas.microsoft.com/office/drawing/2017/decorative" val="1"/>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 uri="{C183D7F6-B498-43B3-948B-1728B52AA6E4}">
                <adec:decorative xmlns:adec="http://schemas.microsoft.com/office/drawing/2017/decorative" val="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
        <p:nvSpPr>
          <p:cNvPr id="6" name="Date Placeholder 5">
            <a:extLst>
              <a:ext uri="{FF2B5EF4-FFF2-40B4-BE49-F238E27FC236}">
                <a16:creationId xmlns:a16="http://schemas.microsoft.com/office/drawing/2014/main" id="{13037564-5C85-4C0A-A48F-C2A1CD24D0DB}"/>
              </a:ext>
            </a:extLst>
          </p:cNvPr>
          <p:cNvSpPr>
            <a:spLocks noGrp="1"/>
          </p:cNvSpPr>
          <p:nvPr>
            <p:ph type="dt" sz="half" idx="60"/>
          </p:nvPr>
        </p:nvSpPr>
        <p:spPr/>
        <p:txBody>
          <a:bodyPr/>
          <a:lstStyle/>
          <a:p>
            <a:endParaRPr lang="en-US"/>
          </a:p>
        </p:txBody>
      </p:sp>
      <p:sp>
        <p:nvSpPr>
          <p:cNvPr id="7" name="Slide Number Placeholder 6">
            <a:extLst>
              <a:ext uri="{FF2B5EF4-FFF2-40B4-BE49-F238E27FC236}">
                <a16:creationId xmlns:a16="http://schemas.microsoft.com/office/drawing/2014/main" id="{F0F9F9DF-B2BF-4A07-A614-0B934A424DEE}"/>
              </a:ext>
            </a:extLst>
          </p:cNvPr>
          <p:cNvSpPr>
            <a:spLocks noGrp="1"/>
          </p:cNvSpPr>
          <p:nvPr>
            <p:ph type="sldNum" sz="quarter" idx="6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98900710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ort Headline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pic>
        <p:nvPicPr>
          <p:cNvPr id="2" name="Picture 1">
            <a:extLst>
              <a:ext uri="{FF2B5EF4-FFF2-40B4-BE49-F238E27FC236}">
                <a16:creationId xmlns:a16="http://schemas.microsoft.com/office/drawing/2014/main" id="{296067A3-9F0D-44FB-B267-D94DE708562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Date Placeholder 6">
            <a:extLst>
              <a:ext uri="{FF2B5EF4-FFF2-40B4-BE49-F238E27FC236}">
                <a16:creationId xmlns:a16="http://schemas.microsoft.com/office/drawing/2014/main" id="{6A8799A3-4785-448A-B7D6-2F13CBB70BD7}"/>
              </a:ext>
            </a:extLst>
          </p:cNvPr>
          <p:cNvSpPr>
            <a:spLocks noGrp="1"/>
          </p:cNvSpPr>
          <p:nvPr>
            <p:ph type="dt" sz="half" idx="16"/>
          </p:nvPr>
        </p:nvSpPr>
        <p:spPr/>
        <p:txBody>
          <a:bodyPr/>
          <a:lstStyle/>
          <a:p>
            <a:endParaRPr lang="en-US"/>
          </a:p>
        </p:txBody>
      </p:sp>
      <p:sp>
        <p:nvSpPr>
          <p:cNvPr id="9" name="Slide Number Placeholder 8">
            <a:extLst>
              <a:ext uri="{FF2B5EF4-FFF2-40B4-BE49-F238E27FC236}">
                <a16:creationId xmlns:a16="http://schemas.microsoft.com/office/drawing/2014/main" id="{76755A4E-1F14-4709-956C-E3B175BDECA8}"/>
              </a:ext>
            </a:extLst>
          </p:cNvPr>
          <p:cNvSpPr>
            <a:spLocks noGrp="1"/>
          </p:cNvSpPr>
          <p:nvPr>
            <p:ph type="sldNum" sz="quarter" idx="17"/>
          </p:nvPr>
        </p:nvSpPr>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A0C734BA-04C5-4F4C-BE2A-0EB042BB1264}"/>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41077995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hort Headline and Image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a:t>
            </a:r>
            <a:r>
              <a:rPr lang="en-GB"/>
              <a:t>here in GT Sectra Fine </a:t>
            </a:r>
            <a:r>
              <a:rPr lang="en-GB" err="1"/>
              <a:t>Rg</a:t>
            </a:r>
            <a:r>
              <a:rPr lang="en-GB"/>
              <a:t>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2" name="GTS_WH">
            <a:extLst>
              <a:ext uri="{FF2B5EF4-FFF2-40B4-BE49-F238E27FC236}">
                <a16:creationId xmlns:a16="http://schemas.microsoft.com/office/drawing/2014/main" id="{9742AFA2-2F86-4FC9-AB33-FE5A8DC3B4C5}"/>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99E25277-A422-42AE-8B83-A141869F4060}"/>
              </a:ext>
            </a:extLst>
          </p:cNvPr>
          <p:cNvSpPr>
            <a:spLocks noGrp="1"/>
          </p:cNvSpPr>
          <p:nvPr>
            <p:ph type="dt" sz="half" idx="17"/>
          </p:nvPr>
        </p:nvSpPr>
        <p:spPr/>
        <p:txBody>
          <a:bodyPr/>
          <a:lstStyle/>
          <a:p>
            <a:endParaRPr lang="en-US"/>
          </a:p>
        </p:txBody>
      </p:sp>
      <p:sp>
        <p:nvSpPr>
          <p:cNvPr id="5" name="Slide Number Placeholder 4">
            <a:extLst>
              <a:ext uri="{FF2B5EF4-FFF2-40B4-BE49-F238E27FC236}">
                <a16:creationId xmlns:a16="http://schemas.microsoft.com/office/drawing/2014/main" id="{D4168DB3-0102-46A1-ADDB-296A7B82BE4B}"/>
              </a:ext>
            </a:extLst>
          </p:cNvPr>
          <p:cNvSpPr>
            <a:spLocks noGrp="1"/>
          </p:cNvSpPr>
          <p:nvPr>
            <p:ph type="sldNum" sz="quarter" idx="18"/>
          </p:nvPr>
        </p:nvSpPr>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46395CBB-5BF9-45C3-B3AB-1C49BDDAB166}"/>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1286721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pic>
        <p:nvPicPr>
          <p:cNvPr id="3" name="Picture Placeholder 19">
            <a:extLst>
              <a:ext uri="{FF2B5EF4-FFF2-40B4-BE49-F238E27FC236}">
                <a16:creationId xmlns:a16="http://schemas.microsoft.com/office/drawing/2014/main" id="{9128CE8F-D41A-47B9-921B-C6C1790F8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6" name="Date Placeholder 5">
            <a:extLst>
              <a:ext uri="{FF2B5EF4-FFF2-40B4-BE49-F238E27FC236}">
                <a16:creationId xmlns:a16="http://schemas.microsoft.com/office/drawing/2014/main" id="{121A81AF-BC1E-43F2-91E2-41C17BFE53DF}"/>
              </a:ext>
            </a:extLst>
          </p:cNvPr>
          <p:cNvSpPr>
            <a:spLocks noGrp="1"/>
          </p:cNvSpPr>
          <p:nvPr>
            <p:ph type="dt" sz="half" idx="14"/>
          </p:nvPr>
        </p:nvSpPr>
        <p:spPr/>
        <p:txBody>
          <a:bodyPr/>
          <a:lstStyle/>
          <a:p>
            <a:endParaRPr lang="en-US"/>
          </a:p>
        </p:txBody>
      </p:sp>
      <p:sp>
        <p:nvSpPr>
          <p:cNvPr id="8" name="Slide Number Placeholder 7">
            <a:extLst>
              <a:ext uri="{FF2B5EF4-FFF2-40B4-BE49-F238E27FC236}">
                <a16:creationId xmlns:a16="http://schemas.microsoft.com/office/drawing/2014/main" id="{99FAF663-E56F-4379-901C-03B12F533E89}"/>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990890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utation-GTS left-image bkgnd">
    <p:spTree>
      <p:nvGrpSpPr>
        <p:cNvPr id="1" name=""/>
        <p:cNvGrpSpPr/>
        <p:nvPr/>
      </p:nvGrpSpPr>
      <p:grpSpPr>
        <a:xfrm>
          <a:off x="0" y="0"/>
          <a:ext cx="0" cy="0"/>
          <a:chOff x="0" y="0"/>
          <a:chExt cx="0" cy="0"/>
        </a:xfrm>
      </p:grpSpPr>
      <p:sp>
        <p:nvSpPr>
          <p:cNvPr id="9" name="Picture Placeholder 8" descr="Background image placeholder">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6" name="GTS_WH">
            <a:extLst>
              <a:ext uri="{FF2B5EF4-FFF2-40B4-BE49-F238E27FC236}">
                <a16:creationId xmlns:a16="http://schemas.microsoft.com/office/drawing/2014/main" id="{5820492B-C4D2-42F2-B2B8-CB1CE70F894B}"/>
              </a:ext>
              <a:ext uri="{C183D7F6-B498-43B3-948B-1728B52AA6E4}">
                <adec:decorative xmlns:adec="http://schemas.microsoft.com/office/drawing/2017/decorative" val="1"/>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7257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5" name="Date Placeholder 4">
            <a:extLst>
              <a:ext uri="{FF2B5EF4-FFF2-40B4-BE49-F238E27FC236}">
                <a16:creationId xmlns:a16="http://schemas.microsoft.com/office/drawing/2014/main" id="{BE91287B-E387-4047-862A-4DE3B0567E2D}"/>
              </a:ext>
            </a:extLst>
          </p:cNvPr>
          <p:cNvSpPr>
            <a:spLocks noGrp="1"/>
          </p:cNvSpPr>
          <p:nvPr>
            <p:ph type="dt" sz="half" idx="14"/>
          </p:nvPr>
        </p:nvSpPr>
        <p:spPr/>
        <p:txBody>
          <a:bodyPr/>
          <a:lstStyle/>
          <a:p>
            <a:endParaRPr lang="en-US"/>
          </a:p>
        </p:txBody>
      </p:sp>
      <p:sp>
        <p:nvSpPr>
          <p:cNvPr id="6" name="Slide Number Placeholder 5">
            <a:extLst>
              <a:ext uri="{FF2B5EF4-FFF2-40B4-BE49-F238E27FC236}">
                <a16:creationId xmlns:a16="http://schemas.microsoft.com/office/drawing/2014/main" id="{3C57303E-ACDF-4319-BDA3-41AFDCE5098E}"/>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45966727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istics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4EF33C-E010-4503-AC38-BB48E62572E9}"/>
              </a:ext>
              <a:ext uri="{C183D7F6-B498-43B3-948B-1728B52AA6E4}">
                <adec:decorative xmlns:adec="http://schemas.microsoft.com/office/drawing/2017/decorative" val="1"/>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F1C6BE-E6FE-4BD6-8477-A09403EEE56E}"/>
              </a:ext>
              <a:ext uri="{C183D7F6-B498-43B3-948B-1728B52AA6E4}">
                <adec:decorative xmlns:adec="http://schemas.microsoft.com/office/drawing/2017/decorative" val="1"/>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Text Placeholder 2">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2" name="Text Placeholder 3">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3" name="Text Placeholder 5">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4" name="Text Placeholder 7">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8">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9">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cxnSp>
        <p:nvCxnSpPr>
          <p:cNvPr id="42" name="Straight Connector 41">
            <a:extLst>
              <a:ext uri="{FF2B5EF4-FFF2-40B4-BE49-F238E27FC236}">
                <a16:creationId xmlns:a16="http://schemas.microsoft.com/office/drawing/2014/main" id="{149C8D0A-C37D-4D9A-9703-8A0AFB18570C}"/>
              </a:ext>
              <a:ext uri="{C183D7F6-B498-43B3-948B-1728B52AA6E4}">
                <adec:decorative xmlns:adec="http://schemas.microsoft.com/office/drawing/2017/decorative" val="1"/>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E5BBCC-C957-48B6-99B6-EF1F3E80F622}"/>
              </a:ext>
              <a:ext uri="{C183D7F6-B498-43B3-948B-1728B52AA6E4}">
                <adec:decorative xmlns:adec="http://schemas.microsoft.com/office/drawing/2017/decorative" val="1"/>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8781F80-F3D9-42F9-B6EE-F6DC303E05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7A9D2656-2EA0-43DA-AE97-287DB9F6834C}"/>
              </a:ext>
            </a:extLst>
          </p:cNvPr>
          <p:cNvSpPr>
            <a:spLocks noGrp="1"/>
          </p:cNvSpPr>
          <p:nvPr>
            <p:ph type="dt" sz="half" idx="25"/>
          </p:nvPr>
        </p:nvSpPr>
        <p:spPr/>
        <p:txBody>
          <a:bodyPr/>
          <a:lstStyle/>
          <a:p>
            <a:endParaRPr lang="en-US"/>
          </a:p>
        </p:txBody>
      </p:sp>
      <p:sp>
        <p:nvSpPr>
          <p:cNvPr id="6" name="Slide Number Placeholder 5">
            <a:extLst>
              <a:ext uri="{FF2B5EF4-FFF2-40B4-BE49-F238E27FC236}">
                <a16:creationId xmlns:a16="http://schemas.microsoft.com/office/drawing/2014/main" id="{E264C020-2562-4CC0-AC93-CBAA8EAAF48D}"/>
              </a:ext>
            </a:extLst>
          </p:cNvPr>
          <p:cNvSpPr>
            <a:spLocks noGrp="1"/>
          </p:cNvSpPr>
          <p:nvPr>
            <p:ph type="sldNum" sz="quarter" idx="26"/>
          </p:nvPr>
        </p:nvSpPr>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938EC323-32B8-4E21-9A43-27A42676F85F}"/>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solidFill>
              </a:rPr>
              <a:t>Copyright © 2024 Accenture. All rights reserved.</a:t>
            </a:r>
          </a:p>
        </p:txBody>
      </p:sp>
    </p:spTree>
    <p:extLst>
      <p:ext uri="{BB962C8B-B14F-4D97-AF65-F5344CB8AC3E}">
        <p14:creationId xmlns:p14="http://schemas.microsoft.com/office/powerpoint/2010/main" val="10180300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 uri="{C183D7F6-B498-43B3-948B-1728B52AA6E4}">
                <adec:decorative xmlns:adec="http://schemas.microsoft.com/office/drawing/2017/decorative" val="1"/>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 uri="{C183D7F6-B498-43B3-948B-1728B52AA6E4}">
                <adec:decorative xmlns:adec="http://schemas.microsoft.com/office/drawing/2017/decorative" val="1"/>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38" name="Picture Placeholder 3">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5">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6">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48" name="Text Placeholder 7">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8">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9">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10">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11">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1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pic>
        <p:nvPicPr>
          <p:cNvPr id="23" name="Picture 22">
            <a:extLst>
              <a:ext uri="{FF2B5EF4-FFF2-40B4-BE49-F238E27FC236}">
                <a16:creationId xmlns:a16="http://schemas.microsoft.com/office/drawing/2014/main" id="{78774BCE-242F-4FF9-9C01-D01B97743A9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87593906-4880-425F-B198-AA3E7B1BCC91}"/>
              </a:ext>
            </a:extLst>
          </p:cNvPr>
          <p:cNvSpPr>
            <a:spLocks noGrp="1"/>
          </p:cNvSpPr>
          <p:nvPr>
            <p:ph type="dt" sz="half" idx="26"/>
          </p:nvPr>
        </p:nvSpPr>
        <p:spPr/>
        <p:txBody>
          <a:bodyPr/>
          <a:lstStyle/>
          <a:p>
            <a:endParaRPr lang="en-US"/>
          </a:p>
        </p:txBody>
      </p:sp>
      <p:sp>
        <p:nvSpPr>
          <p:cNvPr id="6" name="Slide Number Placeholder 5">
            <a:extLst>
              <a:ext uri="{FF2B5EF4-FFF2-40B4-BE49-F238E27FC236}">
                <a16:creationId xmlns:a16="http://schemas.microsoft.com/office/drawing/2014/main" id="{286B4789-689D-43A8-A486-DE80DB76D845}"/>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CF22F8A1-4E64-48DB-8092-107FC9FF812E}"/>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solidFill>
              </a:rPr>
              <a:t>Copyright © 2024 Accenture. All rights reserved.</a:t>
            </a:r>
          </a:p>
        </p:txBody>
      </p:sp>
    </p:spTree>
    <p:extLst>
      <p:ext uri="{BB962C8B-B14F-4D97-AF65-F5344CB8AC3E}">
        <p14:creationId xmlns:p14="http://schemas.microsoft.com/office/powerpoint/2010/main" val="268906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ey Message Gradient Dark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1" name="GTS_WH">
            <a:extLst>
              <a:ext uri="{FF2B5EF4-FFF2-40B4-BE49-F238E27FC236}">
                <a16:creationId xmlns:a16="http://schemas.microsoft.com/office/drawing/2014/main" id="{2FF57A0A-C5DD-42B6-8DD3-E5EA041C72D5}"/>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889BA0E6-196E-47DA-8E7A-D022F7AAC9C9}"/>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690C31B-83F2-40C6-A91D-2CB2859C3D19}"/>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3490B2B0-2D3E-4E42-87A1-36CD0A7CA0B7}"/>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25470376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ey Message Mid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a:extLst>
              <a:ext uri="{FF2B5EF4-FFF2-40B4-BE49-F238E27FC236}">
                <a16:creationId xmlns:a16="http://schemas.microsoft.com/office/drawing/2014/main" id="{B0B0C095-6C73-4899-AD8E-8F75768CF51A}"/>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9C5B1E8C-33F9-491B-95F0-EDA1C0D2C75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711637-D487-4F19-A7E1-583DDDBEC746}"/>
              </a:ext>
            </a:extLst>
          </p:cNvPr>
          <p:cNvSpPr>
            <a:spLocks noGrp="1"/>
          </p:cNvSpPr>
          <p:nvPr>
            <p:ph type="sldNum" sz="quarter" idx="11"/>
          </p:nvPr>
        </p:nvSpPr>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0466450F-E90F-4408-8518-CE43B1E7769F}"/>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985752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 uri="{C183D7F6-B498-43B3-948B-1728B52AA6E4}">
                <adec:decorative xmlns:adec="http://schemas.microsoft.com/office/drawing/2017/decorative" val="0"/>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7" name="GTS_WH">
            <a:extLst>
              <a:ext uri="{FF2B5EF4-FFF2-40B4-BE49-F238E27FC236}">
                <a16:creationId xmlns:a16="http://schemas.microsoft.com/office/drawing/2014/main" id="{AE479463-B4C9-4B9A-BE8B-62B5B9CF0075}"/>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697F46A4-95BD-4F76-9A98-D8B18C478CEC}"/>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3D314071-C5AC-4CAC-85E3-541E065F2244}"/>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B2CAA71E-F65A-4AA9-9783-820BC4B0900E}"/>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0745822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Date Placeholder 3">
            <a:extLst>
              <a:ext uri="{FF2B5EF4-FFF2-40B4-BE49-F238E27FC236}">
                <a16:creationId xmlns:a16="http://schemas.microsoft.com/office/drawing/2014/main" id="{04E9A975-D35D-470B-995B-AFE863096F75}"/>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id="{B06DA465-C8A2-4285-BED9-CDF8B46C03E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01879036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
        <p:nvSpPr>
          <p:cNvPr id="6" name="Date Placeholder 5">
            <a:extLst>
              <a:ext uri="{FF2B5EF4-FFF2-40B4-BE49-F238E27FC236}">
                <a16:creationId xmlns:a16="http://schemas.microsoft.com/office/drawing/2014/main" id="{414EE16C-21B2-42EC-B70C-C6EDFEDFBEC6}"/>
              </a:ext>
            </a:extLst>
          </p:cNvPr>
          <p:cNvSpPr>
            <a:spLocks noGrp="1"/>
          </p:cNvSpPr>
          <p:nvPr>
            <p:ph type="dt" sz="half" idx="12"/>
          </p:nvPr>
        </p:nvSpPr>
        <p:spPr/>
        <p:txBody>
          <a:bodyPr/>
          <a:lstStyle/>
          <a:p>
            <a:endParaRPr lang="en-US"/>
          </a:p>
        </p:txBody>
      </p:sp>
      <p:sp>
        <p:nvSpPr>
          <p:cNvPr id="8" name="Slide Number Placeholder 7">
            <a:extLst>
              <a:ext uri="{FF2B5EF4-FFF2-40B4-BE49-F238E27FC236}">
                <a16:creationId xmlns:a16="http://schemas.microsoft.com/office/drawing/2014/main" id="{5F283C9A-0321-4073-8042-7E3C2DE63EAD}"/>
              </a:ext>
            </a:extLst>
          </p:cNvPr>
          <p:cNvSpPr>
            <a:spLocks noGrp="1"/>
          </p:cNvSpPr>
          <p:nvPr>
            <p:ph type="sldNum" sz="quarter" idx="13"/>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17691491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AC2B0-81CA-44D6-9DE2-6B74AB2FFA3C}"/>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1A3098F2-11A4-44F2-9AF5-6F5AE1A3C60A}"/>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8469537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5DE521DD-F869-4942-ACAE-34C787B89655}"/>
              </a:ext>
            </a:extLst>
          </p:cNvPr>
          <p:cNvSpPr>
            <a:spLocks noGrp="1"/>
          </p:cNvSpPr>
          <p:nvPr>
            <p:ph type="body" sz="quarter" idx="14" hasCustomPrompt="1"/>
          </p:nvPr>
        </p:nvSpPr>
        <p:spPr>
          <a:xfrm>
            <a:off x="381000" y="360680"/>
            <a:ext cx="11430000" cy="990600"/>
          </a:xfrm>
          <a:prstGeom prst="rect">
            <a:avLst/>
          </a:prstGeom>
        </p:spPr>
        <p:txBody>
          <a:bodyPr wrap="square" lIns="0" tIns="0" rIns="0" bIns="0" anchor="t" anchorCtr="0">
            <a:noAutofit/>
          </a:bodyPr>
          <a:lstStyle>
            <a:lvl1pPr marL="0" indent="0" algn="l">
              <a:lnSpc>
                <a:spcPct val="80000"/>
              </a:lnSpc>
              <a:spcBef>
                <a:spcPts val="0"/>
              </a:spcBef>
              <a:spcAft>
                <a:spcPct val="0"/>
              </a:spcAft>
              <a:buFontTx/>
              <a:buNone/>
              <a:defRPr sz="3600" b="0" i="0" cap="all" baseline="0">
                <a:solidFill>
                  <a:srgbClr val="000000"/>
                </a:solidFill>
                <a:latin typeface="Graphik Black" panose="020B0A03030202060203" pitchFamily="34" charset="0"/>
              </a:defRPr>
            </a:lvl1pPr>
          </a:lstStyle>
          <a:p>
            <a:pPr lvl="0" fontAlgn="base">
              <a:lnSpc>
                <a:spcPct val="80000"/>
              </a:lnSpc>
              <a:spcAft>
                <a:spcPct val="0"/>
              </a:spcAft>
              <a:defRPr/>
            </a:pPr>
            <a:r>
              <a:rPr lang="en-US">
                <a:solidFill>
                  <a:srgbClr val="000000"/>
                </a:solidFill>
                <a:latin typeface="Graphik Black" panose="020B0503030202060203" pitchFamily="34" charset="77"/>
                <a:cs typeface="Arial" panose="020B0604020202020204" pitchFamily="34" charset="0"/>
              </a:rPr>
              <a:t>INSERT MAIN TITLE AT 40PT MIN 30PT</a:t>
            </a:r>
          </a:p>
        </p:txBody>
      </p:sp>
    </p:spTree>
    <p:extLst>
      <p:ext uri="{BB962C8B-B14F-4D97-AF65-F5344CB8AC3E}">
        <p14:creationId xmlns:p14="http://schemas.microsoft.com/office/powerpoint/2010/main" val="388722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ack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 uri="{C183D7F6-B498-43B3-948B-1728B52AA6E4}">
                <adec:decorative xmlns:adec="http://schemas.microsoft.com/office/drawing/2017/decorative" val="1"/>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 name="TextBox 2">
            <a:extLst>
              <a:ext uri="{FF2B5EF4-FFF2-40B4-BE49-F238E27FC236}">
                <a16:creationId xmlns:a16="http://schemas.microsoft.com/office/drawing/2014/main" id="{201D1C16-1E67-46BA-A7F0-31738E52069F}"/>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011767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64A5375B-FB09-4727-A6ED-E8EDB4B57AF9}"/>
              </a:ext>
            </a:extLst>
          </p:cNvPr>
          <p:cNvSpPr>
            <a:spLocks noGrp="1"/>
          </p:cNvSpPr>
          <p:nvPr>
            <p:ph type="dt" sz="half" idx="15"/>
          </p:nvPr>
        </p:nvSpPr>
        <p:spPr/>
        <p:txBody>
          <a:bodyPr/>
          <a:lstStyle/>
          <a:p>
            <a:r>
              <a:rPr lang="en-US"/>
              <a:t>Copyright © 2020 Accenture. All rights reserved.</a:t>
            </a:r>
            <a:endParaRPr lang="en-GB"/>
          </a:p>
        </p:txBody>
      </p:sp>
      <p:sp>
        <p:nvSpPr>
          <p:cNvPr id="8" name="Title Placeholder 1">
            <a:extLst>
              <a:ext uri="{FF2B5EF4-FFF2-40B4-BE49-F238E27FC236}">
                <a16:creationId xmlns:a16="http://schemas.microsoft.com/office/drawing/2014/main" id="{27A58CA8-4304-4D7A-8E7C-FBE916A42148}"/>
              </a:ext>
            </a:extLst>
          </p:cNvPr>
          <p:cNvSpPr>
            <a:spLocks noGrp="1"/>
          </p:cNvSpPr>
          <p:nvPr>
            <p:ph type="title" hasCustomPrompt="1"/>
          </p:nvPr>
        </p:nvSpPr>
        <p:spPr>
          <a:xfrm>
            <a:off x="539750" y="551782"/>
            <a:ext cx="11110913" cy="466538"/>
          </a:xfrm>
          <a:prstGeom prst="rect">
            <a:avLst/>
          </a:prstGeom>
        </p:spPr>
        <p:txBody>
          <a:bodyPr vert="horz" wrap="square" lIns="0" tIns="0" rIns="0" bIns="0" rtlCol="0" anchor="t" anchorCtr="0">
            <a:spAutoFit/>
          </a:bodyPr>
          <a:lstStyle>
            <a:lvl1pPr>
              <a:defRPr>
                <a:solidFill>
                  <a:schemeClr val="tx1"/>
                </a:solidFill>
              </a:defRPr>
            </a:lvl1pPr>
          </a:lstStyle>
          <a:p>
            <a:r>
              <a:rPr lang="en-US"/>
              <a:t>Insert main title at 36pt min 26pt</a:t>
            </a:r>
          </a:p>
        </p:txBody>
      </p:sp>
      <p:sp>
        <p:nvSpPr>
          <p:cNvPr id="13" name="Footer Placeholder 8">
            <a:extLst>
              <a:ext uri="{FF2B5EF4-FFF2-40B4-BE49-F238E27FC236}">
                <a16:creationId xmlns:a16="http://schemas.microsoft.com/office/drawing/2014/main" id="{99F43E15-EC97-430C-8745-A9F0F0E27020}"/>
              </a:ext>
            </a:extLst>
          </p:cNvPr>
          <p:cNvSpPr>
            <a:spLocks noGrp="1"/>
          </p:cNvSpPr>
          <p:nvPr>
            <p:ph type="ftr" sz="quarter" idx="16"/>
          </p:nvPr>
        </p:nvSpPr>
        <p:spPr>
          <a:xfrm>
            <a:off x="540000" y="6490800"/>
            <a:ext cx="3582000" cy="180000"/>
          </a:xfrm>
        </p:spPr>
        <p:txBody>
          <a:bodyPr/>
          <a:lstStyle/>
          <a:p>
            <a:r>
              <a:rPr lang="en-US"/>
              <a:t>Copyright © 2020 Accenture. All rights reserved.</a:t>
            </a:r>
            <a:endParaRPr lang="en-GB"/>
          </a:p>
        </p:txBody>
      </p:sp>
      <p:sp>
        <p:nvSpPr>
          <p:cNvPr id="14" name="Slide Number Placeholder 9">
            <a:extLst>
              <a:ext uri="{FF2B5EF4-FFF2-40B4-BE49-F238E27FC236}">
                <a16:creationId xmlns:a16="http://schemas.microsoft.com/office/drawing/2014/main" id="{E79B7A30-AAEB-4526-AE47-70FFD833CDDE}"/>
              </a:ext>
            </a:extLst>
          </p:cNvPr>
          <p:cNvSpPr>
            <a:spLocks noGrp="1"/>
          </p:cNvSpPr>
          <p:nvPr>
            <p:ph type="sldNum" sz="quarter" idx="17"/>
          </p:nvPr>
        </p:nvSpPr>
        <p:spPr>
          <a:xfrm>
            <a:off x="10890000" y="6490800"/>
            <a:ext cx="723600" cy="180000"/>
          </a:xfrm>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1127389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vider Purpl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E24B961C-6EB0-4838-84A1-BBF812C1A286}"/>
              </a:ext>
            </a:extLst>
          </p:cNvPr>
          <p:cNvGraphicFramePr>
            <a:graphicFrameLocks noChangeAspect="1"/>
          </p:cNvGraphicFramePr>
          <p:nvPr userDrawn="1">
            <p:custDataLst>
              <p:tags r:id="rId1"/>
            </p:custDataLst>
            <p:extLst>
              <p:ext uri="{D42A27DB-BD31-4B8C-83A1-F6EECF244321}">
                <p14:modId xmlns:p14="http://schemas.microsoft.com/office/powerpoint/2010/main" val="480527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kt 2" hidden="1">
                        <a:extLst>
                          <a:ext uri="{FF2B5EF4-FFF2-40B4-BE49-F238E27FC236}">
                            <a16:creationId xmlns:a16="http://schemas.microsoft.com/office/drawing/2014/main" id="{E24B961C-6EB0-4838-84A1-BBF812C1A2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3FB25908-476B-4C64-BCC2-231EB8B6BE3C}"/>
              </a:ext>
            </a:extLst>
          </p:cNvPr>
          <p:cNvSpPr/>
          <p:nvPr userDrawn="1">
            <p:custDataLst>
              <p:tags r:id="rId2"/>
            </p:custDataLst>
          </p:nvPr>
        </p:nvSpPr>
        <p:spPr>
          <a:xfrm>
            <a:off x="0" y="0"/>
            <a:ext cx="158750" cy="15875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6600" b="0" i="0" baseline="0">
              <a:latin typeface="Graphik Black" panose="020B0A03030202060203" pitchFamily="34" charset="0"/>
              <a:sym typeface="Graphik Black" panose="020B0A03030202060203" pitchFamily="34" charset="0"/>
            </a:endParaRPr>
          </a:p>
        </p:txBody>
      </p:sp>
      <p:sp>
        <p:nvSpPr>
          <p:cNvPr id="5" name="Title 2">
            <a:extLst>
              <a:ext uri="{FF2B5EF4-FFF2-40B4-BE49-F238E27FC236}">
                <a16:creationId xmlns:a16="http://schemas.microsoft.com/office/drawing/2014/main" id="{F3F18B7A-00BA-485E-B7C8-667011408A72}"/>
              </a:ext>
            </a:extLst>
          </p:cNvPr>
          <p:cNvSpPr>
            <a:spLocks noGrp="1"/>
          </p:cNvSpPr>
          <p:nvPr>
            <p:ph type="title" hasCustomPrompt="1"/>
          </p:nvPr>
        </p:nvSpPr>
        <p:spPr>
          <a:xfrm>
            <a:off x="381000" y="980728"/>
            <a:ext cx="11430000" cy="710964"/>
          </a:xfrm>
          <a:prstGeom prst="rect">
            <a:avLst/>
          </a:prstGeom>
        </p:spPr>
        <p:txBody>
          <a:bodyPr wrap="square" lIns="0" tIns="0" rIns="0" bIns="0" anchor="t" anchorCtr="0">
            <a:spAutoFit/>
          </a:bodyPr>
          <a:lstStyle>
            <a:lvl1pPr>
              <a:lnSpc>
                <a:spcPct val="70000"/>
              </a:lnSpc>
              <a:defRPr sz="6600" cap="all" baseline="0">
                <a:solidFill>
                  <a:schemeClr val="bg1"/>
                </a:solidFill>
              </a:defRPr>
            </a:lvl1pPr>
          </a:lstStyle>
          <a:p>
            <a:r>
              <a:rPr lang="en-US"/>
              <a:t>Divider slide</a:t>
            </a:r>
          </a:p>
        </p:txBody>
      </p:sp>
    </p:spTree>
    <p:extLst>
      <p:ext uri="{BB962C8B-B14F-4D97-AF65-F5344CB8AC3E}">
        <p14:creationId xmlns:p14="http://schemas.microsoft.com/office/powerpoint/2010/main" val="3298276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097C-4051-2A0A-7ECF-12CD65C4E06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B3CAE1-7CB1-D10E-1106-6EE892D65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2ED7590-F3C0-808D-B96D-4822CB226BB3}"/>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740F48EB-8609-DAA0-8D20-7676D8785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13922-9885-2878-264A-E774486D3FC1}"/>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1232577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6315-CCE1-1CAF-5ADB-6C909426FD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C2F280-B158-AA55-174D-D644019496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CAEE03-B82E-B6AD-2899-014C436C9241}"/>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938F533B-1DE0-003E-C3B7-BC7D279B8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C1E97-308C-6A08-A710-6D0497D3EB46}"/>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21925147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3FE8-0759-3F11-5FE6-7287050808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40850DF-1D4D-FF35-E0B7-B04511734A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A0CA32-B89F-DE17-9625-8D5BC7DABE5D}"/>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87897EB8-45CD-12E8-EC68-1BBD5795B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A3C8-A456-4F27-7216-2E65F7C8217D}"/>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17562033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9409-B99D-4CD9-09C1-8B80B940D0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D2B6A9-844E-C624-85D5-71A55D2D59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73AECA0-C5F0-6868-547B-8FB97DA3FCB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BCA7BD-3206-DA7B-281C-CF7ACB719E5D}"/>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6" name="Footer Placeholder 5">
            <a:extLst>
              <a:ext uri="{FF2B5EF4-FFF2-40B4-BE49-F238E27FC236}">
                <a16:creationId xmlns:a16="http://schemas.microsoft.com/office/drawing/2014/main" id="{2565D84F-1E36-1D87-6CB5-3539F1848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CACF1-E2F9-59B2-5162-DC5EFD65F1A5}"/>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696310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1D1-5EAF-F051-B754-3E2C115719F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FC4BA1-B8A2-1D8C-0BBC-3AC08853F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1185D-8F21-A66D-D704-FD2D7C64F3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12A04D-53FF-186A-7803-0DC8E9759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AC346A-E705-E15F-8796-FE44176CED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DAF633E-D62D-02A4-68C4-A0A189E209BD}"/>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8" name="Footer Placeholder 7">
            <a:extLst>
              <a:ext uri="{FF2B5EF4-FFF2-40B4-BE49-F238E27FC236}">
                <a16:creationId xmlns:a16="http://schemas.microsoft.com/office/drawing/2014/main" id="{9C2C9B73-C4AB-8353-DCD4-4963F18074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6E168F-5331-E491-6235-9CF4EBC58943}"/>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26711212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AAC7-71EC-0C4C-1734-FCDB5466B00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68AC09-F661-F4C8-96FC-7684751EBC45}"/>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4" name="Footer Placeholder 3">
            <a:extLst>
              <a:ext uri="{FF2B5EF4-FFF2-40B4-BE49-F238E27FC236}">
                <a16:creationId xmlns:a16="http://schemas.microsoft.com/office/drawing/2014/main" id="{3F6DA6E3-096F-E535-EC98-AF0267986C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A80220-D793-A2B2-BA30-1563CFAF8E32}"/>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394878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BAD6A-5826-D60C-1902-06BE5501C6D5}"/>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3" name="Footer Placeholder 2">
            <a:extLst>
              <a:ext uri="{FF2B5EF4-FFF2-40B4-BE49-F238E27FC236}">
                <a16:creationId xmlns:a16="http://schemas.microsoft.com/office/drawing/2014/main" id="{A9AD92EC-9D43-0F7A-ADB0-E33F2AF92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70310-FFF3-A8E2-FCEC-BB99AB55EBB5}"/>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1088435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0FFC2-FA5E-DF4C-3F78-A9C898FCA9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3E3093-8E5E-3DE6-5E14-185436B23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AEDB9C-D0F1-D742-AE52-551DBED2A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315837-AE87-7162-9566-A5978F6C36C4}"/>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6" name="Footer Placeholder 5">
            <a:extLst>
              <a:ext uri="{FF2B5EF4-FFF2-40B4-BE49-F238E27FC236}">
                <a16:creationId xmlns:a16="http://schemas.microsoft.com/office/drawing/2014/main" id="{7A7FDEB3-5F45-B288-F3A0-0F9CC8CF5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D06C0-046B-E7F1-2098-ACD9E08CBFC9}"/>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205513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ack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GB"/>
              <a:t>Place subtitle here in GT Sectra Fine </a:t>
            </a:r>
            <a:r>
              <a:rPr lang="en-GB" err="1"/>
              <a:t>Rg</a:t>
            </a:r>
            <a:r>
              <a:rPr lang="en-GB"/>
              <a:t> 24pt</a:t>
            </a:r>
            <a:endParaRPr lang="en-US"/>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8DDC0C86-80A9-481C-A2D5-6F509B89192B}"/>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a:extLst>
              <a:ext uri="{FF2B5EF4-FFF2-40B4-BE49-F238E27FC236}">
                <a16:creationId xmlns:a16="http://schemas.microsoft.com/office/drawing/2014/main" id="{C703F910-26EC-4B07-B522-B28DEB82C3EA}"/>
              </a:ext>
              <a:ext uri="{C183D7F6-B498-43B3-948B-1728B52AA6E4}">
                <adec:decorative xmlns:adec="http://schemas.microsoft.com/office/drawing/2017/decorative" val="1"/>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38834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F030-D0DF-983B-FBE5-CBD72D34FC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09F006-20C7-5317-F005-1C58D9558A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A86F6-CFA7-2EF9-5D24-548D76A28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F4ED43-5536-DDA3-7FC1-5161EA5810A3}"/>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6" name="Footer Placeholder 5">
            <a:extLst>
              <a:ext uri="{FF2B5EF4-FFF2-40B4-BE49-F238E27FC236}">
                <a16:creationId xmlns:a16="http://schemas.microsoft.com/office/drawing/2014/main" id="{3BFC942C-A5DB-869B-30AA-34C17D645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1E403-DCF4-0541-2EBF-C98F65522BC1}"/>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1287794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33F4-0631-0B70-8012-A88EB9ABA7E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4620910-B749-BD2F-B3CD-AD2D97063E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C33891-0A32-F37D-1500-C25E65F10CD7}"/>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024B90AE-96BB-D168-D8C9-8FB6AEB3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1DF5E-249C-7C54-2D06-298B0103242A}"/>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25175361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37804A-69C5-A8F1-127B-F47AC5CF6D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32163D-65D6-9EFC-E324-0604073EA6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3398D3-4922-3E66-5DC9-44CCF7097193}"/>
              </a:ext>
            </a:extLst>
          </p:cNvPr>
          <p:cNvSpPr>
            <a:spLocks noGrp="1"/>
          </p:cNvSpPr>
          <p:nvPr>
            <p:ph type="dt" sz="half" idx="10"/>
          </p:nvPr>
        </p:nvSpPr>
        <p:spPr/>
        <p:txBody>
          <a:body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96FCCC53-A9DD-3FA6-410D-ECFA4B372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AFF88-71DD-B5D7-A51F-A5EE70C5919F}"/>
              </a:ext>
            </a:extLst>
          </p:cNvPr>
          <p:cNvSpPr>
            <a:spLocks noGrp="1"/>
          </p:cNvSpPr>
          <p:nvPr>
            <p:ph type="sldNum" sz="quarter" idx="12"/>
          </p:nvPr>
        </p:nvSpPr>
        <p:spPr/>
        <p:txBody>
          <a:bodyPr/>
          <a:lstStyle/>
          <a:p>
            <a:fld id="{3611D851-E9AE-B14F-A232-B72FD9D1CDAD}" type="slidenum">
              <a:rPr lang="en-US" smtClean="0"/>
              <a:t>‹#›</a:t>
            </a:fld>
            <a:endParaRPr lang="en-US"/>
          </a:p>
        </p:txBody>
      </p:sp>
    </p:spTree>
    <p:extLst>
      <p:ext uri="{BB962C8B-B14F-4D97-AF65-F5344CB8AC3E}">
        <p14:creationId xmlns:p14="http://schemas.microsoft.com/office/powerpoint/2010/main" val="718099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lack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GB"/>
              <a:t>Place subtitle here in GT Sectra Fine </a:t>
            </a:r>
            <a:r>
              <a:rPr lang="en-GB" err="1"/>
              <a:t>Rg</a:t>
            </a:r>
            <a:r>
              <a:rPr lang="en-GB"/>
              <a:t> 24pt</a:t>
            </a:r>
            <a:endParaRPr lang="en-US"/>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2" name="TextBox 1">
            <a:extLst>
              <a:ext uri="{FF2B5EF4-FFF2-40B4-BE49-F238E27FC236}">
                <a16:creationId xmlns:a16="http://schemas.microsoft.com/office/drawing/2014/main" id="{E0481612-058D-4A52-B93E-53E75F305C81}"/>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a:extLst>
              <a:ext uri="{FF2B5EF4-FFF2-40B4-BE49-F238E27FC236}">
                <a16:creationId xmlns:a16="http://schemas.microsoft.com/office/drawing/2014/main" id="{C6212C50-BB96-4C0C-BC89-2B3C8082149D}"/>
              </a:ext>
              <a:ext uri="{C183D7F6-B498-43B3-948B-1728B52AA6E4}">
                <adec:decorative xmlns:adec="http://schemas.microsoft.com/office/drawing/2017/decorative" val="1"/>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99615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Black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a:extLst>
              <a:ext uri="{FF2B5EF4-FFF2-40B4-BE49-F238E27FC236}">
                <a16:creationId xmlns:a16="http://schemas.microsoft.com/office/drawing/2014/main" id="{1A7501AC-E717-4CB3-89D9-DEE7B06E1876}"/>
              </a:ext>
              <a:ext uri="{C183D7F6-B498-43B3-948B-1728B52AA6E4}">
                <adec:decorative xmlns:adec="http://schemas.microsoft.com/office/drawing/2017/decorative" val="1"/>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2039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Black5 Image">
    <p:spTree>
      <p:nvGrpSpPr>
        <p:cNvPr id="1" name=""/>
        <p:cNvGrpSpPr/>
        <p:nvPr/>
      </p:nvGrpSpPr>
      <p:grpSpPr>
        <a:xfrm>
          <a:off x="0" y="0"/>
          <a:ext cx="0" cy="0"/>
          <a:chOff x="0" y="0"/>
          <a:chExt cx="0" cy="0"/>
        </a:xfrm>
      </p:grpSpPr>
      <p:sp>
        <p:nvSpPr>
          <p:cNvPr id="15" name="Picture Placeholder 8" descr="Background image placeholder">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a:t>Place subtitle here in GT Sectra Fine </a:t>
            </a:r>
            <a:r>
              <a:rPr lang="en-GB" err="1"/>
              <a:t>Rg</a:t>
            </a:r>
            <a:r>
              <a:rPr lang="en-GB"/>
              <a:t> 24pt</a:t>
            </a:r>
            <a:endParaRPr lang="en-US"/>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a:extLst>
              <a:ext uri="{FF2B5EF4-FFF2-40B4-BE49-F238E27FC236}">
                <a16:creationId xmlns:a16="http://schemas.microsoft.com/office/drawing/2014/main" id="{08C622A3-6AC3-418E-A8AE-75B117754CFC}"/>
              </a:ext>
              <a:ext uri="{C183D7F6-B498-43B3-948B-1728B52AA6E4}">
                <adec:decorative xmlns:adec="http://schemas.microsoft.com/office/drawing/2017/decorative" val="1"/>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6892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3" name="Footer Placeholder 3">
            <a:extLst>
              <a:ext uri="{FF2B5EF4-FFF2-40B4-BE49-F238E27FC236}">
                <a16:creationId xmlns:a16="http://schemas.microsoft.com/office/drawing/2014/main" id="{BCFF82F7-3D4E-43CD-92C5-162E8BFA11B8}"/>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Mellitus. All rights reserved.</a:t>
            </a:r>
          </a:p>
        </p:txBody>
      </p:sp>
    </p:spTree>
    <p:extLst>
      <p:ext uri="{BB962C8B-B14F-4D97-AF65-F5344CB8AC3E}">
        <p14:creationId xmlns:p14="http://schemas.microsoft.com/office/powerpoint/2010/main" val="3486043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2" r:id="rId51"/>
  </p:sldLayoutIdLst>
  <p:hf hdr="0" ft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F59A3-0761-D7CF-6BA7-C1748C657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7146CC0-86C0-36A4-FCF7-A0AC0AE5EE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E05FF5-BB56-D092-81A2-EBD9D926C9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6D856F-2832-4E46-9CCC-8C203E18033F}" type="datetimeFigureOut">
              <a:rPr lang="en-US" smtClean="0"/>
              <a:t>11/26/2024</a:t>
            </a:fld>
            <a:endParaRPr lang="en-US"/>
          </a:p>
        </p:txBody>
      </p:sp>
      <p:sp>
        <p:nvSpPr>
          <p:cNvPr id="5" name="Footer Placeholder 4">
            <a:extLst>
              <a:ext uri="{FF2B5EF4-FFF2-40B4-BE49-F238E27FC236}">
                <a16:creationId xmlns:a16="http://schemas.microsoft.com/office/drawing/2014/main" id="{45BED7C1-54E4-4F80-6B27-65C6CBF15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A950F12-21B5-CA0B-6902-529432FE3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11D851-E9AE-B14F-A232-B72FD9D1CDAD}" type="slidenum">
              <a:rPr lang="en-US" smtClean="0"/>
              <a:t>‹#›</a:t>
            </a:fld>
            <a:endParaRPr lang="en-US"/>
          </a:p>
        </p:txBody>
      </p:sp>
    </p:spTree>
    <p:extLst>
      <p:ext uri="{BB962C8B-B14F-4D97-AF65-F5344CB8AC3E}">
        <p14:creationId xmlns:p14="http://schemas.microsoft.com/office/powerpoint/2010/main" val="318082414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15.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6.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6.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6.xml"/><Relationship Id="rId5" Type="http://schemas.openxmlformats.org/officeDocument/2006/relationships/image" Target="../media/image3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ackground abstract image of cables twisted into a spiral formation">
            <a:extLst>
              <a:ext uri="{FF2B5EF4-FFF2-40B4-BE49-F238E27FC236}">
                <a16:creationId xmlns:a16="http://schemas.microsoft.com/office/drawing/2014/main" id="{8D42C7F9-9135-4FAE-9DE9-3FDB2FB2B93D}"/>
              </a:ext>
            </a:extLst>
          </p:cNvPr>
          <p:cNvPicPr>
            <a:picLocks noGrp="1" noChangeAspect="1"/>
          </p:cNvPicPr>
          <p:nvPr>
            <p:ph type="pic" sz="quarter" idx="10"/>
          </p:nvPr>
        </p:nvPicPr>
        <p:blipFill>
          <a:blip r:embed="rId3"/>
          <a:srcRect l="74" r="74"/>
          <a:stretch>
            <a:fillRect/>
          </a:stretch>
        </p:blipFill>
        <p:spPr/>
      </p:pic>
      <p:sp>
        <p:nvSpPr>
          <p:cNvPr id="3" name="Title 2">
            <a:extLst>
              <a:ext uri="{FF2B5EF4-FFF2-40B4-BE49-F238E27FC236}">
                <a16:creationId xmlns:a16="http://schemas.microsoft.com/office/drawing/2014/main" id="{FF55E828-BC20-4812-B32A-135669810EC7}"/>
              </a:ext>
            </a:extLst>
          </p:cNvPr>
          <p:cNvSpPr>
            <a:spLocks noGrp="1"/>
          </p:cNvSpPr>
          <p:nvPr>
            <p:ph type="ctrTitle"/>
          </p:nvPr>
        </p:nvSpPr>
        <p:spPr/>
        <p:txBody>
          <a:bodyPr/>
          <a:lstStyle/>
          <a:p>
            <a:r>
              <a:rPr lang="en-US" sz="4400" b="1">
                <a:effectLst/>
                <a:latin typeface="Graphik" panose="020B0503030202060203" pitchFamily="34" charset="0"/>
                <a:ea typeface="Graphik" panose="020B0503030202060203" pitchFamily="34" charset="0"/>
                <a:cs typeface="Graphik" panose="020B0503030202060203" pitchFamily="34" charset="0"/>
              </a:rPr>
              <a:t>Diabetes </a:t>
            </a:r>
            <a:r>
              <a:rPr lang="en-US" sz="4400" b="1" err="1">
                <a:effectLst/>
                <a:latin typeface="Graphik" panose="020B0503030202060203" pitchFamily="34" charset="0"/>
                <a:ea typeface="Graphik" panose="020B0503030202060203" pitchFamily="34" charset="0"/>
                <a:cs typeface="Graphik" panose="020B0503030202060203" pitchFamily="34" charset="0"/>
              </a:rPr>
              <a:t>Datathon</a:t>
            </a:r>
            <a:endParaRPr lang="en-US" sz="4400"/>
          </a:p>
        </p:txBody>
      </p:sp>
      <p:sp>
        <p:nvSpPr>
          <p:cNvPr id="4" name="Subtitle 3">
            <a:extLst>
              <a:ext uri="{FF2B5EF4-FFF2-40B4-BE49-F238E27FC236}">
                <a16:creationId xmlns:a16="http://schemas.microsoft.com/office/drawing/2014/main" id="{E5CD0697-40D4-48FC-88F7-4D543BB1DCE4}"/>
              </a:ext>
            </a:extLst>
          </p:cNvPr>
          <p:cNvSpPr>
            <a:spLocks noGrp="1"/>
          </p:cNvSpPr>
          <p:nvPr>
            <p:ph type="subTitle" idx="1"/>
          </p:nvPr>
        </p:nvSpPr>
        <p:spPr/>
        <p:txBody>
          <a:bodyPr/>
          <a:lstStyle/>
          <a:p>
            <a:r>
              <a:rPr lang="en-GB"/>
              <a:t>Team 10 – Mellitus</a:t>
            </a:r>
            <a:endParaRPr lang="en-US"/>
          </a:p>
        </p:txBody>
      </p:sp>
      <p:pic>
        <p:nvPicPr>
          <p:cNvPr id="7" name="Picture Placeholder 6" descr="A logo of cubes in a drop of water&#10;&#10;Description automatically generated">
            <a:extLst>
              <a:ext uri="{FF2B5EF4-FFF2-40B4-BE49-F238E27FC236}">
                <a16:creationId xmlns:a16="http://schemas.microsoft.com/office/drawing/2014/main" id="{727FBE76-87E8-DCBD-ED10-9A292ED8D2DF}"/>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88472" t="-6790" r="-79833"/>
          <a:stretch/>
        </p:blipFill>
        <p:spPr>
          <a:xfrm>
            <a:off x="2264665" y="5247424"/>
            <a:ext cx="1883665" cy="1327340"/>
          </a:xfrm>
        </p:spPr>
      </p:pic>
      <p:grpSp>
        <p:nvGrpSpPr>
          <p:cNvPr id="9" name="Logo_BL">
            <a:extLst>
              <a:ext uri="{FF2B5EF4-FFF2-40B4-BE49-F238E27FC236}">
                <a16:creationId xmlns:a16="http://schemas.microsoft.com/office/drawing/2014/main" id="{7E0B20CC-440F-4B40-B6CA-024B0CB75109}"/>
              </a:ext>
              <a:ext uri="{C183D7F6-B498-43B3-948B-1728B52AA6E4}">
                <adec:decorative xmlns:adec="http://schemas.microsoft.com/office/drawing/2017/decorative" val="1"/>
              </a:ext>
            </a:extLst>
          </p:cNvPr>
          <p:cNvGrpSpPr>
            <a:grpSpLocks noChangeAspect="1"/>
          </p:cNvGrpSpPr>
          <p:nvPr/>
        </p:nvGrpSpPr>
        <p:grpSpPr bwMode="auto">
          <a:xfrm>
            <a:off x="381001" y="5815543"/>
            <a:ext cx="1883664" cy="496357"/>
            <a:chOff x="2387" y="1701"/>
            <a:chExt cx="4535" cy="1195"/>
          </a:xfrm>
        </p:grpSpPr>
        <p:sp>
          <p:nvSpPr>
            <p:cNvPr id="10" name="Freeform 5">
              <a:extLst>
                <a:ext uri="{FF2B5EF4-FFF2-40B4-BE49-F238E27FC236}">
                  <a16:creationId xmlns:a16="http://schemas.microsoft.com/office/drawing/2014/main" id="{C84BB615-DA28-4947-AE77-070ABDAAADEB}"/>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C973A4A8-3995-46C1-B5D9-D8927FEB29EA}"/>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703623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10</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solidFill>
                  <a:srgbClr val="F37270"/>
                </a:solidFill>
              </a:rPr>
              <a:t>Data </a:t>
            </a:r>
            <a:r>
              <a:rPr lang="en-US" err="1">
                <a:solidFill>
                  <a:srgbClr val="F37270"/>
                </a:solidFill>
              </a:rPr>
              <a:t>Visualisation</a:t>
            </a:r>
            <a:endParaRPr lang="en-US">
              <a:solidFill>
                <a:srgbClr val="F37270"/>
              </a:solidFill>
            </a:endParaRPr>
          </a:p>
        </p:txBody>
      </p:sp>
      <p:grpSp>
        <p:nvGrpSpPr>
          <p:cNvPr id="5" name="Group 4">
            <a:extLst>
              <a:ext uri="{FF2B5EF4-FFF2-40B4-BE49-F238E27FC236}">
                <a16:creationId xmlns:a16="http://schemas.microsoft.com/office/drawing/2014/main" id="{BC7FC8CC-1B79-1453-5EF5-BA0169BED7A9}"/>
              </a:ext>
            </a:extLst>
          </p:cNvPr>
          <p:cNvGrpSpPr/>
          <p:nvPr/>
        </p:nvGrpSpPr>
        <p:grpSpPr>
          <a:xfrm>
            <a:off x="6228507" y="629908"/>
            <a:ext cx="5256239" cy="2967474"/>
            <a:chOff x="0" y="0"/>
            <a:chExt cx="5731510" cy="3324225"/>
          </a:xfrm>
        </p:grpSpPr>
        <p:pic>
          <p:nvPicPr>
            <p:cNvPr id="6" name="Picture 5">
              <a:extLst>
                <a:ext uri="{FF2B5EF4-FFF2-40B4-BE49-F238E27FC236}">
                  <a16:creationId xmlns:a16="http://schemas.microsoft.com/office/drawing/2014/main" id="{967698AC-7AF1-33BC-5C90-8ED6E3E92A42}"/>
                </a:ext>
              </a:extLst>
            </p:cNvPr>
            <p:cNvPicPr>
              <a:picLocks noChangeAspect="1"/>
            </p:cNvPicPr>
            <p:nvPr/>
          </p:nvPicPr>
          <p:blipFill>
            <a:blip r:embed="rId3"/>
            <a:stretch>
              <a:fillRect/>
            </a:stretch>
          </p:blipFill>
          <p:spPr>
            <a:xfrm>
              <a:off x="0" y="0"/>
              <a:ext cx="5731510" cy="3324225"/>
            </a:xfrm>
            <a:prstGeom prst="rect">
              <a:avLst/>
            </a:prstGeom>
          </p:spPr>
        </p:pic>
        <p:cxnSp>
          <p:nvCxnSpPr>
            <p:cNvPr id="7" name="Straight Connector 6">
              <a:extLst>
                <a:ext uri="{FF2B5EF4-FFF2-40B4-BE49-F238E27FC236}">
                  <a16:creationId xmlns:a16="http://schemas.microsoft.com/office/drawing/2014/main" id="{F4B9F9BE-6FA9-4C5F-5A68-A8ABCED20A31}"/>
                </a:ext>
              </a:extLst>
            </p:cNvPr>
            <p:cNvCxnSpPr>
              <a:cxnSpLocks/>
            </p:cNvCxnSpPr>
            <p:nvPr/>
          </p:nvCxnSpPr>
          <p:spPr>
            <a:xfrm>
              <a:off x="399923" y="1406081"/>
              <a:ext cx="5102352" cy="0"/>
            </a:xfrm>
            <a:prstGeom prst="line">
              <a:avLst/>
            </a:prstGeom>
            <a:ln w="28575">
              <a:solidFill>
                <a:srgbClr val="F37270"/>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EA5C7EF-B28B-B85B-1887-4FB472104BDB}"/>
                </a:ext>
              </a:extLst>
            </p:cNvPr>
            <p:cNvCxnSpPr>
              <a:cxnSpLocks/>
            </p:cNvCxnSpPr>
            <p:nvPr/>
          </p:nvCxnSpPr>
          <p:spPr>
            <a:xfrm flipV="1">
              <a:off x="1826387" y="381953"/>
              <a:ext cx="0" cy="2560320"/>
            </a:xfrm>
            <a:prstGeom prst="line">
              <a:avLst/>
            </a:prstGeom>
            <a:ln w="28575">
              <a:solidFill>
                <a:srgbClr val="F37270"/>
              </a:solidFill>
              <a:prstDash val="sysDash"/>
            </a:ln>
          </p:spPr>
          <p:style>
            <a:lnRef idx="2">
              <a:schemeClr val="accent1"/>
            </a:lnRef>
            <a:fillRef idx="0">
              <a:schemeClr val="accent1"/>
            </a:fillRef>
            <a:effectRef idx="1">
              <a:schemeClr val="accent1"/>
            </a:effectRef>
            <a:fontRef idx="minor">
              <a:schemeClr val="tx1"/>
            </a:fontRef>
          </p:style>
        </p:cxnSp>
      </p:grpSp>
      <p:pic>
        <p:nvPicPr>
          <p:cNvPr id="15" name="Picture 14">
            <a:extLst>
              <a:ext uri="{FF2B5EF4-FFF2-40B4-BE49-F238E27FC236}">
                <a16:creationId xmlns:a16="http://schemas.microsoft.com/office/drawing/2014/main" id="{D4523137-419F-4EC6-4D1E-B21E14A413B7}"/>
              </a:ext>
            </a:extLst>
          </p:cNvPr>
          <p:cNvPicPr>
            <a:picLocks noChangeAspect="1"/>
          </p:cNvPicPr>
          <p:nvPr/>
        </p:nvPicPr>
        <p:blipFill>
          <a:blip r:embed="rId4"/>
          <a:stretch>
            <a:fillRect/>
          </a:stretch>
        </p:blipFill>
        <p:spPr>
          <a:xfrm>
            <a:off x="1328286" y="3909365"/>
            <a:ext cx="3890529" cy="2723369"/>
          </a:xfrm>
          <a:prstGeom prst="rect">
            <a:avLst/>
          </a:prstGeom>
        </p:spPr>
      </p:pic>
      <p:cxnSp>
        <p:nvCxnSpPr>
          <p:cNvPr id="17" name="Straight Connector 16">
            <a:extLst>
              <a:ext uri="{FF2B5EF4-FFF2-40B4-BE49-F238E27FC236}">
                <a16:creationId xmlns:a16="http://schemas.microsoft.com/office/drawing/2014/main" id="{9B99AE96-B34B-9CCC-E4BF-23E12B906C7D}"/>
              </a:ext>
            </a:extLst>
          </p:cNvPr>
          <p:cNvCxnSpPr>
            <a:cxnSpLocks/>
          </p:cNvCxnSpPr>
          <p:nvPr/>
        </p:nvCxnSpPr>
        <p:spPr>
          <a:xfrm>
            <a:off x="4331686" y="4142339"/>
            <a:ext cx="0" cy="2490395"/>
          </a:xfrm>
          <a:prstGeom prst="line">
            <a:avLst/>
          </a:prstGeom>
          <a:ln w="28575">
            <a:solidFill>
              <a:srgbClr val="F37270"/>
            </a:solidFill>
            <a:prstDash val="sys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A7E460C-1495-5C86-F124-06DA42EA7B4A}"/>
              </a:ext>
            </a:extLst>
          </p:cNvPr>
          <p:cNvPicPr>
            <a:picLocks noChangeAspect="1"/>
          </p:cNvPicPr>
          <p:nvPr/>
        </p:nvPicPr>
        <p:blipFill>
          <a:blip r:embed="rId5"/>
          <a:stretch>
            <a:fillRect/>
          </a:stretch>
        </p:blipFill>
        <p:spPr>
          <a:xfrm>
            <a:off x="679561" y="868088"/>
            <a:ext cx="5193080" cy="2967474"/>
          </a:xfrm>
          <a:prstGeom prst="rect">
            <a:avLst/>
          </a:prstGeom>
        </p:spPr>
      </p:pic>
      <p:cxnSp>
        <p:nvCxnSpPr>
          <p:cNvPr id="22" name="Straight Connector 21">
            <a:extLst>
              <a:ext uri="{FF2B5EF4-FFF2-40B4-BE49-F238E27FC236}">
                <a16:creationId xmlns:a16="http://schemas.microsoft.com/office/drawing/2014/main" id="{820DF12B-7E5E-F36F-FCAF-18C86F887B5C}"/>
              </a:ext>
            </a:extLst>
          </p:cNvPr>
          <p:cNvCxnSpPr>
            <a:cxnSpLocks/>
          </p:cNvCxnSpPr>
          <p:nvPr/>
        </p:nvCxnSpPr>
        <p:spPr>
          <a:xfrm>
            <a:off x="3871022" y="1080573"/>
            <a:ext cx="0" cy="2540796"/>
          </a:xfrm>
          <a:prstGeom prst="line">
            <a:avLst/>
          </a:prstGeom>
          <a:ln w="28575">
            <a:solidFill>
              <a:srgbClr val="F37270"/>
            </a:solidFill>
            <a:prstDash val="sysDash"/>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B6E42CC-13AF-0DAC-ACE6-EC3C5556AFA2}"/>
              </a:ext>
            </a:extLst>
          </p:cNvPr>
          <p:cNvPicPr>
            <a:picLocks noChangeAspect="1"/>
          </p:cNvPicPr>
          <p:nvPr/>
        </p:nvPicPr>
        <p:blipFill>
          <a:blip r:embed="rId6"/>
          <a:stretch>
            <a:fillRect/>
          </a:stretch>
        </p:blipFill>
        <p:spPr>
          <a:xfrm>
            <a:off x="6519138" y="3619521"/>
            <a:ext cx="4169860" cy="2918902"/>
          </a:xfrm>
          <a:prstGeom prst="rect">
            <a:avLst/>
          </a:prstGeom>
        </p:spPr>
      </p:pic>
      <p:cxnSp>
        <p:nvCxnSpPr>
          <p:cNvPr id="26" name="Straight Connector 25">
            <a:extLst>
              <a:ext uri="{FF2B5EF4-FFF2-40B4-BE49-F238E27FC236}">
                <a16:creationId xmlns:a16="http://schemas.microsoft.com/office/drawing/2014/main" id="{D456C4D6-ECD4-EFAA-96B6-CB91FBBB435F}"/>
              </a:ext>
            </a:extLst>
          </p:cNvPr>
          <p:cNvCxnSpPr>
            <a:cxnSpLocks/>
          </p:cNvCxnSpPr>
          <p:nvPr/>
        </p:nvCxnSpPr>
        <p:spPr>
          <a:xfrm>
            <a:off x="8168305" y="3797896"/>
            <a:ext cx="0" cy="2711379"/>
          </a:xfrm>
          <a:prstGeom prst="line">
            <a:avLst/>
          </a:prstGeom>
          <a:ln w="28575">
            <a:solidFill>
              <a:srgbClr val="F37270"/>
            </a:solidFill>
            <a:prstDash val="sysDash"/>
          </a:ln>
        </p:spPr>
        <p:style>
          <a:lnRef idx="1">
            <a:schemeClr val="accent1"/>
          </a:lnRef>
          <a:fillRef idx="0">
            <a:schemeClr val="accent1"/>
          </a:fillRef>
          <a:effectRef idx="0">
            <a:schemeClr val="accent1"/>
          </a:effectRef>
          <a:fontRef idx="minor">
            <a:schemeClr val="tx1"/>
          </a:fontRef>
        </p:style>
      </p:cxnSp>
      <p:pic>
        <p:nvPicPr>
          <p:cNvPr id="27" name="Picture Placeholder 6" descr="A logo of cubes in a drop of water&#10;&#10;Description automatically generated">
            <a:extLst>
              <a:ext uri="{FF2B5EF4-FFF2-40B4-BE49-F238E27FC236}">
                <a16:creationId xmlns:a16="http://schemas.microsoft.com/office/drawing/2014/main" id="{CC56AEA5-B7F5-5EA5-AE41-4C5A82232BDE}"/>
              </a:ext>
            </a:extLst>
          </p:cNvPr>
          <p:cNvPicPr>
            <a:picLocks noChangeAspect="1"/>
          </p:cNvPicPr>
          <p:nvPr/>
        </p:nvPicPr>
        <p:blipFill rotWithShape="1">
          <a:blip r:embed="rId7">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
        <p:nvSpPr>
          <p:cNvPr id="40" name="Rectangle 39">
            <a:extLst>
              <a:ext uri="{FF2B5EF4-FFF2-40B4-BE49-F238E27FC236}">
                <a16:creationId xmlns:a16="http://schemas.microsoft.com/office/drawing/2014/main" id="{280EDA9D-417C-BE8E-4313-5B99978D157F}"/>
              </a:ext>
            </a:extLst>
          </p:cNvPr>
          <p:cNvSpPr/>
          <p:nvPr/>
        </p:nvSpPr>
        <p:spPr>
          <a:xfrm>
            <a:off x="1687286" y="4058914"/>
            <a:ext cx="2644401" cy="2573820"/>
          </a:xfrm>
          <a:prstGeom prst="rect">
            <a:avLst/>
          </a:prstGeom>
          <a:solidFill>
            <a:srgbClr val="F37270">
              <a:alpha val="251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41" name="Rectangle 40">
            <a:extLst>
              <a:ext uri="{FF2B5EF4-FFF2-40B4-BE49-F238E27FC236}">
                <a16:creationId xmlns:a16="http://schemas.microsoft.com/office/drawing/2014/main" id="{46EC5426-F10D-F970-F319-2D1F7BD2CBDB}"/>
              </a:ext>
            </a:extLst>
          </p:cNvPr>
          <p:cNvSpPr/>
          <p:nvPr/>
        </p:nvSpPr>
        <p:spPr>
          <a:xfrm>
            <a:off x="3882502" y="1013958"/>
            <a:ext cx="1990135" cy="2605563"/>
          </a:xfrm>
          <a:prstGeom prst="rect">
            <a:avLst/>
          </a:prstGeom>
          <a:solidFill>
            <a:srgbClr val="F37270">
              <a:alpha val="251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43" name="Rectangle 42">
            <a:extLst>
              <a:ext uri="{FF2B5EF4-FFF2-40B4-BE49-F238E27FC236}">
                <a16:creationId xmlns:a16="http://schemas.microsoft.com/office/drawing/2014/main" id="{A4B5F7BB-3411-AD96-4FF6-45EE13E930A3}"/>
              </a:ext>
            </a:extLst>
          </p:cNvPr>
          <p:cNvSpPr/>
          <p:nvPr/>
        </p:nvSpPr>
        <p:spPr>
          <a:xfrm>
            <a:off x="6917057" y="3778646"/>
            <a:ext cx="1251248" cy="2821604"/>
          </a:xfrm>
          <a:prstGeom prst="rect">
            <a:avLst/>
          </a:prstGeom>
          <a:solidFill>
            <a:srgbClr val="F37270">
              <a:alpha val="251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44" name="Rectangle 43">
            <a:extLst>
              <a:ext uri="{FF2B5EF4-FFF2-40B4-BE49-F238E27FC236}">
                <a16:creationId xmlns:a16="http://schemas.microsoft.com/office/drawing/2014/main" id="{682263CF-E855-7568-1599-8BC21CAF4AFA}"/>
              </a:ext>
            </a:extLst>
          </p:cNvPr>
          <p:cNvSpPr/>
          <p:nvPr/>
        </p:nvSpPr>
        <p:spPr>
          <a:xfrm>
            <a:off x="6595267" y="1889564"/>
            <a:ext cx="1308170" cy="1648880"/>
          </a:xfrm>
          <a:prstGeom prst="rect">
            <a:avLst/>
          </a:prstGeom>
          <a:solidFill>
            <a:srgbClr val="F37270">
              <a:alpha val="251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276153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0A8F-EB8C-BA75-CF27-3FC633D9979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47CF4BD-6253-1985-0D84-FC72047B86EF}"/>
              </a:ext>
            </a:extLst>
          </p:cNvPr>
          <p:cNvSpPr/>
          <p:nvPr/>
        </p:nvSpPr>
        <p:spPr>
          <a:xfrm>
            <a:off x="371840" y="221739"/>
            <a:ext cx="3815916" cy="707886"/>
          </a:xfrm>
          <a:prstGeom prst="rect">
            <a:avLst/>
          </a:prstGeom>
        </p:spPr>
        <p:txBody>
          <a:bodyPr wrap="none">
            <a:spAutoFit/>
          </a:bodyPr>
          <a:lstStyle/>
          <a:p>
            <a:r>
              <a:rPr lang="en-US" sz="4000" b="1" spc="-150">
                <a:solidFill>
                  <a:srgbClr val="F37270"/>
                </a:solidFill>
              </a:rPr>
              <a:t>Advanced Analysis</a:t>
            </a:r>
          </a:p>
        </p:txBody>
      </p:sp>
      <p:sp>
        <p:nvSpPr>
          <p:cNvPr id="19" name="Content Placeholder 3">
            <a:extLst>
              <a:ext uri="{FF2B5EF4-FFF2-40B4-BE49-F238E27FC236}">
                <a16:creationId xmlns:a16="http://schemas.microsoft.com/office/drawing/2014/main" id="{59D8BEA3-A6AF-59B9-0997-396711F5397F}"/>
              </a:ext>
            </a:extLst>
          </p:cNvPr>
          <p:cNvSpPr txBox="1">
            <a:spLocks/>
          </p:cNvSpPr>
          <p:nvPr/>
        </p:nvSpPr>
        <p:spPr>
          <a:xfrm>
            <a:off x="885227" y="1107306"/>
            <a:ext cx="4130843" cy="988121"/>
          </a:xfrm>
          <a:prstGeom prst="rect">
            <a:avLst/>
          </a:prstGeom>
        </p:spPr>
        <p:txBody>
          <a:bodyPr lIns="0" tIns="0" rIns="0" bIns="0">
            <a:noAutofit/>
          </a:bodyPr>
          <a:lst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all" spc="-18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2400" b="1" kern="1200">
                <a:solidFill>
                  <a:schemeClr val="tx1"/>
                </a:solidFill>
                <a:latin typeface="+mn-lt"/>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1" i="0" kern="1200" cap="all" baseline="0">
                <a:solidFill>
                  <a:schemeClr val="tx1"/>
                </a:solidFill>
                <a:latin typeface="Graphik Black"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5000" b="1" i="0" kern="1200" cap="all" spc="-180" baseline="0">
                <a:solidFill>
                  <a:schemeClr val="tx1"/>
                </a:solidFill>
                <a:latin typeface="Graphik Black" panose="020B0503030202060203" pitchFamily="34" charset="77"/>
                <a:ea typeface="+mn-ea"/>
                <a:cs typeface="+mn-cs"/>
              </a:defRPr>
            </a:lvl9pPr>
          </a:lstStyle>
          <a:p>
            <a:pPr>
              <a:lnSpc>
                <a:spcPct val="100000"/>
              </a:lnSpc>
              <a:spcBef>
                <a:spcPts val="0"/>
              </a:spcBef>
              <a:spcAft>
                <a:spcPts val="800"/>
              </a:spcAft>
            </a:pPr>
            <a:r>
              <a:rPr lang="en-US" sz="2000" cap="none" spc="0">
                <a:latin typeface="+mj-lt"/>
              </a:rPr>
              <a:t>Machine Learning Models</a:t>
            </a:r>
          </a:p>
          <a:p>
            <a:pPr>
              <a:lnSpc>
                <a:spcPct val="100000"/>
              </a:lnSpc>
              <a:spcBef>
                <a:spcPts val="0"/>
              </a:spcBef>
              <a:spcAft>
                <a:spcPts val="800"/>
              </a:spcAft>
            </a:pPr>
            <a:r>
              <a:rPr lang="en-GB" sz="1600" b="0" cap="none" spc="0">
                <a:latin typeface="Graphik" panose="020B0503030202060203" pitchFamily="34" charset="77"/>
              </a:rPr>
              <a:t>The following six variables were identified as most important Diabetes Predictors across the top 5 of all 3 models evaluated, including Logistic Regression, Random Forest, and </a:t>
            </a:r>
            <a:r>
              <a:rPr lang="en-GB" sz="1600" b="0" cap="none" spc="0" err="1">
                <a:latin typeface="Graphik" panose="020B0503030202060203" pitchFamily="34" charset="77"/>
              </a:rPr>
              <a:t>XGBoost</a:t>
            </a:r>
            <a:r>
              <a:rPr lang="en-GB" sz="1600" b="0" cap="none" spc="0">
                <a:latin typeface="Graphik" panose="020B0503030202060203" pitchFamily="34" charset="77"/>
              </a:rPr>
              <a:t>.</a:t>
            </a:r>
            <a:endParaRPr lang="en-AU" sz="1600" b="0" cap="none" spc="0">
              <a:latin typeface="Graphik" panose="020B0503030202060203" pitchFamily="34" charset="77"/>
            </a:endParaRPr>
          </a:p>
          <a:p>
            <a:pPr>
              <a:lnSpc>
                <a:spcPct val="100000"/>
              </a:lnSpc>
              <a:spcBef>
                <a:spcPts val="0"/>
              </a:spcBef>
              <a:spcAft>
                <a:spcPts val="800"/>
              </a:spcAft>
            </a:pPr>
            <a:endParaRPr lang="en-AU" sz="1600" b="0" spc="0">
              <a:latin typeface="Graphik" panose="020B0503030202060203" pitchFamily="34" charset="77"/>
            </a:endParaRPr>
          </a:p>
        </p:txBody>
      </p:sp>
      <p:grpSp>
        <p:nvGrpSpPr>
          <p:cNvPr id="47" name="Group 46">
            <a:extLst>
              <a:ext uri="{FF2B5EF4-FFF2-40B4-BE49-F238E27FC236}">
                <a16:creationId xmlns:a16="http://schemas.microsoft.com/office/drawing/2014/main" id="{104D7925-3585-6551-02F7-81A358AA7203}"/>
              </a:ext>
            </a:extLst>
          </p:cNvPr>
          <p:cNvGrpSpPr/>
          <p:nvPr/>
        </p:nvGrpSpPr>
        <p:grpSpPr>
          <a:xfrm>
            <a:off x="449675" y="2712568"/>
            <a:ext cx="6302477" cy="3351615"/>
            <a:chOff x="4021919" y="946000"/>
            <a:chExt cx="4726857" cy="2513711"/>
          </a:xfrm>
        </p:grpSpPr>
        <p:sp>
          <p:nvSpPr>
            <p:cNvPr id="48" name="Rounded Rectangle 29">
              <a:extLst>
                <a:ext uri="{FF2B5EF4-FFF2-40B4-BE49-F238E27FC236}">
                  <a16:creationId xmlns:a16="http://schemas.microsoft.com/office/drawing/2014/main" id="{4DBCAD02-A3E4-29CD-FA08-3DCEBCE69B19}"/>
                </a:ext>
              </a:extLst>
            </p:cNvPr>
            <p:cNvSpPr/>
            <p:nvPr/>
          </p:nvSpPr>
          <p:spPr>
            <a:xfrm>
              <a:off x="4021919" y="946000"/>
              <a:ext cx="3939036" cy="2513711"/>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mn-ea"/>
                <a:cs typeface="+mn-cs"/>
              </a:endParaRPr>
            </a:p>
          </p:txBody>
        </p:sp>
        <p:grpSp>
          <p:nvGrpSpPr>
            <p:cNvPr id="49" name="Group 48">
              <a:extLst>
                <a:ext uri="{FF2B5EF4-FFF2-40B4-BE49-F238E27FC236}">
                  <a16:creationId xmlns:a16="http://schemas.microsoft.com/office/drawing/2014/main" id="{6FC33730-406D-791D-96BC-C06C0917BD0D}"/>
                </a:ext>
              </a:extLst>
            </p:cNvPr>
            <p:cNvGrpSpPr/>
            <p:nvPr/>
          </p:nvGrpSpPr>
          <p:grpSpPr>
            <a:xfrm>
              <a:off x="4124967" y="1427756"/>
              <a:ext cx="4324504" cy="701586"/>
              <a:chOff x="3977197" y="1853050"/>
              <a:chExt cx="6048314" cy="981246"/>
            </a:xfrm>
          </p:grpSpPr>
          <p:sp>
            <p:nvSpPr>
              <p:cNvPr id="70" name="Pentagon 11">
                <a:extLst>
                  <a:ext uri="{FF2B5EF4-FFF2-40B4-BE49-F238E27FC236}">
                    <a16:creationId xmlns:a16="http://schemas.microsoft.com/office/drawing/2014/main" id="{7A3ACC13-DAE7-022C-58DF-B587BB5ED38D}"/>
                  </a:ext>
                </a:extLst>
              </p:cNvPr>
              <p:cNvSpPr/>
              <p:nvPr/>
            </p:nvSpPr>
            <p:spPr>
              <a:xfrm flipH="1">
                <a:off x="4289950" y="1895741"/>
                <a:ext cx="2382536"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Weight</a:t>
                </a:r>
              </a:p>
            </p:txBody>
          </p:sp>
          <p:sp>
            <p:nvSpPr>
              <p:cNvPr id="71" name="Oval 70">
                <a:extLst>
                  <a:ext uri="{FF2B5EF4-FFF2-40B4-BE49-F238E27FC236}">
                    <a16:creationId xmlns:a16="http://schemas.microsoft.com/office/drawing/2014/main" id="{B3A3E774-F746-917C-6247-C087C24C9A48}"/>
                  </a:ext>
                </a:extLst>
              </p:cNvPr>
              <p:cNvSpPr/>
              <p:nvPr/>
            </p:nvSpPr>
            <p:spPr>
              <a:xfrm>
                <a:off x="3977197" y="1853050"/>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2</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72" name="TextBox 71">
                <a:extLst>
                  <a:ext uri="{FF2B5EF4-FFF2-40B4-BE49-F238E27FC236}">
                    <a16:creationId xmlns:a16="http://schemas.microsoft.com/office/drawing/2014/main" id="{1005AC09-D0EA-2E9F-6A8D-8A375F2E5672}"/>
                  </a:ext>
                </a:extLst>
              </p:cNvPr>
              <p:cNvSpPr txBox="1"/>
              <p:nvPr/>
            </p:nvSpPr>
            <p:spPr>
              <a:xfrm>
                <a:off x="6672565" y="2543735"/>
                <a:ext cx="3352946" cy="290561"/>
              </a:xfrm>
              <a:prstGeom prst="rect">
                <a:avLst/>
              </a:prstGeom>
              <a:noFill/>
              <a:ln/>
            </p:spPr>
            <p:txBody>
              <a:bodyPr wrap="square" rtlCol="0">
                <a:spAutoFit/>
              </a:bodyPr>
              <a:lstStyle/>
              <a:p>
                <a:pPr defTabSz="1219170" fontAlgn="base">
                  <a:spcBef>
                    <a:spcPct val="0"/>
                  </a:spcBef>
                  <a:spcAft>
                    <a:spcPct val="0"/>
                  </a:spcAft>
                  <a:defRPr/>
                </a:pPr>
                <a:r>
                  <a:rPr lang="en-GB" sz="1200">
                    <a:solidFill>
                      <a:srgbClr val="0E0E0E"/>
                    </a:solidFill>
                    <a:effectLst/>
                    <a:latin typeface=".AppleSystemUIFont"/>
                  </a:rPr>
                  <a:t>High stress raises risk; low stress lowers it.</a:t>
                </a:r>
              </a:p>
            </p:txBody>
          </p:sp>
        </p:grpSp>
        <p:grpSp>
          <p:nvGrpSpPr>
            <p:cNvPr id="50" name="Group 49">
              <a:extLst>
                <a:ext uri="{FF2B5EF4-FFF2-40B4-BE49-F238E27FC236}">
                  <a16:creationId xmlns:a16="http://schemas.microsoft.com/office/drawing/2014/main" id="{F02FB773-743D-6CF7-A2FC-64DA67B35B64}"/>
                </a:ext>
              </a:extLst>
            </p:cNvPr>
            <p:cNvGrpSpPr/>
            <p:nvPr/>
          </p:nvGrpSpPr>
          <p:grpSpPr>
            <a:xfrm>
              <a:off x="4124967" y="1820027"/>
              <a:ext cx="1927114" cy="392274"/>
              <a:chOff x="3977197" y="2398586"/>
              <a:chExt cx="2695289" cy="548640"/>
            </a:xfrm>
          </p:grpSpPr>
          <p:sp>
            <p:nvSpPr>
              <p:cNvPr id="67" name="Pentagon 12">
                <a:extLst>
                  <a:ext uri="{FF2B5EF4-FFF2-40B4-BE49-F238E27FC236}">
                    <a16:creationId xmlns:a16="http://schemas.microsoft.com/office/drawing/2014/main" id="{FB6B766E-7063-5A8A-F3DC-FB66D1EA39EB}"/>
                  </a:ext>
                </a:extLst>
              </p:cNvPr>
              <p:cNvSpPr/>
              <p:nvPr/>
            </p:nvSpPr>
            <p:spPr>
              <a:xfrm flipH="1">
                <a:off x="4289950" y="2441277"/>
                <a:ext cx="2382536"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Stress</a:t>
                </a:r>
              </a:p>
            </p:txBody>
          </p:sp>
          <p:sp>
            <p:nvSpPr>
              <p:cNvPr id="68" name="Oval 67">
                <a:extLst>
                  <a:ext uri="{FF2B5EF4-FFF2-40B4-BE49-F238E27FC236}">
                    <a16:creationId xmlns:a16="http://schemas.microsoft.com/office/drawing/2014/main" id="{12C77BC2-E9BC-E4E6-E866-8DCFCD80A6BE}"/>
                  </a:ext>
                </a:extLst>
              </p:cNvPr>
              <p:cNvSpPr/>
              <p:nvPr/>
            </p:nvSpPr>
            <p:spPr>
              <a:xfrm>
                <a:off x="3977197" y="2398586"/>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mn-cs"/>
                  </a:rPr>
                  <a:t>3</a:t>
                </a:r>
              </a:p>
            </p:txBody>
          </p:sp>
        </p:grpSp>
        <p:grpSp>
          <p:nvGrpSpPr>
            <p:cNvPr id="51" name="Group 50">
              <a:extLst>
                <a:ext uri="{FF2B5EF4-FFF2-40B4-BE49-F238E27FC236}">
                  <a16:creationId xmlns:a16="http://schemas.microsoft.com/office/drawing/2014/main" id="{58D82F66-1B91-80F1-7536-F97C589B9C5E}"/>
                </a:ext>
              </a:extLst>
            </p:cNvPr>
            <p:cNvGrpSpPr/>
            <p:nvPr/>
          </p:nvGrpSpPr>
          <p:grpSpPr>
            <a:xfrm>
              <a:off x="4124967" y="2212300"/>
              <a:ext cx="4324505" cy="392274"/>
              <a:chOff x="3977197" y="2947226"/>
              <a:chExt cx="6048315" cy="548640"/>
            </a:xfrm>
          </p:grpSpPr>
          <p:sp>
            <p:nvSpPr>
              <p:cNvPr id="64" name="Pentagon 13">
                <a:extLst>
                  <a:ext uri="{FF2B5EF4-FFF2-40B4-BE49-F238E27FC236}">
                    <a16:creationId xmlns:a16="http://schemas.microsoft.com/office/drawing/2014/main" id="{1FB62B2F-535C-F945-24D7-CE41DDE43A8D}"/>
                  </a:ext>
                </a:extLst>
              </p:cNvPr>
              <p:cNvSpPr/>
              <p:nvPr/>
            </p:nvSpPr>
            <p:spPr>
              <a:xfrm flipH="1">
                <a:off x="4289950" y="2989917"/>
                <a:ext cx="2382536"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Family Diabetes History</a:t>
                </a:r>
              </a:p>
            </p:txBody>
          </p:sp>
          <p:sp>
            <p:nvSpPr>
              <p:cNvPr id="65" name="Oval 64">
                <a:extLst>
                  <a:ext uri="{FF2B5EF4-FFF2-40B4-BE49-F238E27FC236}">
                    <a16:creationId xmlns:a16="http://schemas.microsoft.com/office/drawing/2014/main" id="{77933F8C-ED6C-5663-0D4C-FC73B474E1D0}"/>
                  </a:ext>
                </a:extLst>
              </p:cNvPr>
              <p:cNvSpPr/>
              <p:nvPr/>
            </p:nvSpPr>
            <p:spPr>
              <a:xfrm>
                <a:off x="3977197" y="2947226"/>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mn-cs"/>
                  </a:rPr>
                  <a:t>4</a:t>
                </a:r>
              </a:p>
            </p:txBody>
          </p:sp>
          <p:sp>
            <p:nvSpPr>
              <p:cNvPr id="66" name="TextBox 65">
                <a:extLst>
                  <a:ext uri="{FF2B5EF4-FFF2-40B4-BE49-F238E27FC236}">
                    <a16:creationId xmlns:a16="http://schemas.microsoft.com/office/drawing/2014/main" id="{C1766128-3193-754E-2FAA-7056A468B148}"/>
                  </a:ext>
                </a:extLst>
              </p:cNvPr>
              <p:cNvSpPr txBox="1"/>
              <p:nvPr/>
            </p:nvSpPr>
            <p:spPr>
              <a:xfrm>
                <a:off x="6672567" y="3090873"/>
                <a:ext cx="3352945" cy="290561"/>
              </a:xfrm>
              <a:prstGeom prst="rect">
                <a:avLst/>
              </a:prstGeom>
              <a:noFill/>
              <a:ln/>
            </p:spPr>
            <p:txBody>
              <a:bodyPr wrap="square" rtlCol="0">
                <a:spAutoFit/>
              </a:bodyPr>
              <a:lstStyle/>
              <a:p>
                <a:r>
                  <a:rPr lang="en-GB" sz="1200">
                    <a:solidFill>
                      <a:srgbClr val="0E0E0E"/>
                    </a:solidFill>
                    <a:effectLst/>
                    <a:latin typeface=".AppleSystemUIFont"/>
                  </a:rPr>
                  <a:t>Diabetes history strongly raises risk.</a:t>
                </a:r>
              </a:p>
            </p:txBody>
          </p:sp>
        </p:grpSp>
        <p:grpSp>
          <p:nvGrpSpPr>
            <p:cNvPr id="52" name="Group 51">
              <a:extLst>
                <a:ext uri="{FF2B5EF4-FFF2-40B4-BE49-F238E27FC236}">
                  <a16:creationId xmlns:a16="http://schemas.microsoft.com/office/drawing/2014/main" id="{B6F2BFE5-9ACF-F311-1534-11981E136A37}"/>
                </a:ext>
              </a:extLst>
            </p:cNvPr>
            <p:cNvGrpSpPr/>
            <p:nvPr/>
          </p:nvGrpSpPr>
          <p:grpSpPr>
            <a:xfrm>
              <a:off x="4124967" y="2604576"/>
              <a:ext cx="4324503" cy="706513"/>
              <a:chOff x="3977197" y="3497853"/>
              <a:chExt cx="6048310" cy="988139"/>
            </a:xfrm>
          </p:grpSpPr>
          <p:sp>
            <p:nvSpPr>
              <p:cNvPr id="61" name="Pentagon 14">
                <a:extLst>
                  <a:ext uri="{FF2B5EF4-FFF2-40B4-BE49-F238E27FC236}">
                    <a16:creationId xmlns:a16="http://schemas.microsoft.com/office/drawing/2014/main" id="{A660E5C8-1D50-F406-86E1-DC0B73D81373}"/>
                  </a:ext>
                </a:extLst>
              </p:cNvPr>
              <p:cNvSpPr/>
              <p:nvPr/>
            </p:nvSpPr>
            <p:spPr>
              <a:xfrm flipH="1">
                <a:off x="4289951" y="3540544"/>
                <a:ext cx="2382536"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BMI</a:t>
                </a:r>
              </a:p>
            </p:txBody>
          </p:sp>
          <p:sp>
            <p:nvSpPr>
              <p:cNvPr id="62" name="Oval 61">
                <a:extLst>
                  <a:ext uri="{FF2B5EF4-FFF2-40B4-BE49-F238E27FC236}">
                    <a16:creationId xmlns:a16="http://schemas.microsoft.com/office/drawing/2014/main" id="{D042DF59-2725-9E47-3CAB-CECF871171E3}"/>
                  </a:ext>
                </a:extLst>
              </p:cNvPr>
              <p:cNvSpPr/>
              <p:nvPr/>
            </p:nvSpPr>
            <p:spPr>
              <a:xfrm>
                <a:off x="3977197" y="3497853"/>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mn-cs"/>
                  </a:rPr>
                  <a:t>5</a:t>
                </a:r>
              </a:p>
            </p:txBody>
          </p:sp>
          <p:sp>
            <p:nvSpPr>
              <p:cNvPr id="63" name="TextBox 62">
                <a:extLst>
                  <a:ext uri="{FF2B5EF4-FFF2-40B4-BE49-F238E27FC236}">
                    <a16:creationId xmlns:a16="http://schemas.microsoft.com/office/drawing/2014/main" id="{3163E194-5C72-0E34-5E92-BCFA4FB8B20F}"/>
                  </a:ext>
                </a:extLst>
              </p:cNvPr>
              <p:cNvSpPr txBox="1"/>
              <p:nvPr/>
            </p:nvSpPr>
            <p:spPr>
              <a:xfrm>
                <a:off x="6672562" y="4195432"/>
                <a:ext cx="3352945" cy="290560"/>
              </a:xfrm>
              <a:prstGeom prst="rect">
                <a:avLst/>
              </a:prstGeom>
              <a:noFill/>
              <a:ln/>
            </p:spPr>
            <p:txBody>
              <a:bodyPr wrap="square" rtlCol="0">
                <a:spAutoFit/>
              </a:bodyPr>
              <a:lstStyle/>
              <a:p>
                <a:r>
                  <a:rPr lang="en-GB" sz="1200">
                    <a:solidFill>
                      <a:srgbClr val="0E0E0E"/>
                    </a:solidFill>
                    <a:effectLst/>
                    <a:latin typeface=".AppleSystemUIFont"/>
                  </a:rPr>
                  <a:t>High intake raises risk; low intake lowers it</a:t>
                </a:r>
              </a:p>
            </p:txBody>
          </p:sp>
        </p:grpSp>
        <p:grpSp>
          <p:nvGrpSpPr>
            <p:cNvPr id="53" name="Group 52">
              <a:extLst>
                <a:ext uri="{FF2B5EF4-FFF2-40B4-BE49-F238E27FC236}">
                  <a16:creationId xmlns:a16="http://schemas.microsoft.com/office/drawing/2014/main" id="{57D6BA48-B3A6-BFAE-655A-47C050DB64A0}"/>
                </a:ext>
              </a:extLst>
            </p:cNvPr>
            <p:cNvGrpSpPr/>
            <p:nvPr/>
          </p:nvGrpSpPr>
          <p:grpSpPr>
            <a:xfrm>
              <a:off x="4124968" y="2704183"/>
              <a:ext cx="4481637" cy="684934"/>
              <a:chOff x="3977197" y="3638289"/>
              <a:chExt cx="6268082" cy="957961"/>
            </a:xfrm>
          </p:grpSpPr>
          <p:sp>
            <p:nvSpPr>
              <p:cNvPr id="58" name="Pentagon 15">
                <a:extLst>
                  <a:ext uri="{FF2B5EF4-FFF2-40B4-BE49-F238E27FC236}">
                    <a16:creationId xmlns:a16="http://schemas.microsoft.com/office/drawing/2014/main" id="{8DA4894F-CCD5-5F20-62BF-FFF857ABC450}"/>
                  </a:ext>
                </a:extLst>
              </p:cNvPr>
              <p:cNvSpPr/>
              <p:nvPr/>
            </p:nvSpPr>
            <p:spPr>
              <a:xfrm flipH="1">
                <a:off x="4289950" y="4090301"/>
                <a:ext cx="2382535"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Alcohol Consumption</a:t>
                </a:r>
              </a:p>
            </p:txBody>
          </p:sp>
          <p:sp>
            <p:nvSpPr>
              <p:cNvPr id="59" name="Oval 58">
                <a:extLst>
                  <a:ext uri="{FF2B5EF4-FFF2-40B4-BE49-F238E27FC236}">
                    <a16:creationId xmlns:a16="http://schemas.microsoft.com/office/drawing/2014/main" id="{48315C4B-DE01-0281-BCFA-F24990DCA19D}"/>
                  </a:ext>
                </a:extLst>
              </p:cNvPr>
              <p:cNvSpPr/>
              <p:nvPr/>
            </p:nvSpPr>
            <p:spPr>
              <a:xfrm>
                <a:off x="3977197" y="4047610"/>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mn-cs"/>
                  </a:rPr>
                  <a:t>6</a:t>
                </a:r>
              </a:p>
            </p:txBody>
          </p:sp>
          <p:sp>
            <p:nvSpPr>
              <p:cNvPr id="60" name="TextBox 59">
                <a:extLst>
                  <a:ext uri="{FF2B5EF4-FFF2-40B4-BE49-F238E27FC236}">
                    <a16:creationId xmlns:a16="http://schemas.microsoft.com/office/drawing/2014/main" id="{A15EB2BA-4946-AF3D-5EC8-E618251B84A9}"/>
                  </a:ext>
                </a:extLst>
              </p:cNvPr>
              <p:cNvSpPr txBox="1"/>
              <p:nvPr/>
            </p:nvSpPr>
            <p:spPr>
              <a:xfrm>
                <a:off x="6693483" y="3638289"/>
                <a:ext cx="3551796" cy="290562"/>
              </a:xfrm>
              <a:prstGeom prst="rect">
                <a:avLst/>
              </a:prstGeom>
              <a:noFill/>
              <a:ln/>
            </p:spPr>
            <p:txBody>
              <a:bodyPr wrap="square" rtlCol="0">
                <a:spAutoFit/>
              </a:bodyPr>
              <a:lstStyle/>
              <a:p>
                <a:r>
                  <a:rPr lang="en-GB" sz="1200">
                    <a:solidFill>
                      <a:srgbClr val="0E0E0E"/>
                    </a:solidFill>
                    <a:effectLst/>
                    <a:latin typeface=".AppleSystemUIFont"/>
                  </a:rPr>
                  <a:t>Higher BMI raises risk significantly.</a:t>
                </a:r>
              </a:p>
            </p:txBody>
          </p:sp>
        </p:grpSp>
        <p:grpSp>
          <p:nvGrpSpPr>
            <p:cNvPr id="54" name="Group 53">
              <a:extLst>
                <a:ext uri="{FF2B5EF4-FFF2-40B4-BE49-F238E27FC236}">
                  <a16:creationId xmlns:a16="http://schemas.microsoft.com/office/drawing/2014/main" id="{C79AC86D-173E-9232-77A4-FCE796A0EA18}"/>
                </a:ext>
              </a:extLst>
            </p:cNvPr>
            <p:cNvGrpSpPr/>
            <p:nvPr/>
          </p:nvGrpSpPr>
          <p:grpSpPr>
            <a:xfrm>
              <a:off x="4124967" y="1035480"/>
              <a:ext cx="4623809" cy="392274"/>
              <a:chOff x="3977197" y="1304410"/>
              <a:chExt cx="6466924" cy="548640"/>
            </a:xfrm>
          </p:grpSpPr>
          <p:sp>
            <p:nvSpPr>
              <p:cNvPr id="55" name="Pentagon 3">
                <a:extLst>
                  <a:ext uri="{FF2B5EF4-FFF2-40B4-BE49-F238E27FC236}">
                    <a16:creationId xmlns:a16="http://schemas.microsoft.com/office/drawing/2014/main" id="{CD97D05B-AA0E-96F1-43A3-04DDC422C574}"/>
                  </a:ext>
                </a:extLst>
              </p:cNvPr>
              <p:cNvSpPr/>
              <p:nvPr/>
            </p:nvSpPr>
            <p:spPr>
              <a:xfrm flipH="1">
                <a:off x="4289951" y="1347101"/>
                <a:ext cx="2382536" cy="463259"/>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lang="en-US" sz="1500" kern="0">
                    <a:solidFill>
                      <a:srgbClr val="FFFFFF"/>
                    </a:solidFill>
                    <a:latin typeface="+mj-lt"/>
                  </a:rPr>
                  <a:t>Physical Activity</a:t>
                </a:r>
                <a:endParaRPr kumimoji="0" lang="en-US" sz="1500" b="0" i="0" u="none" strike="noStrike" kern="0" cap="none" spc="0" normalizeH="0" baseline="0" noProof="0">
                  <a:ln>
                    <a:noFill/>
                  </a:ln>
                  <a:solidFill>
                    <a:srgbClr val="FFFFFF"/>
                  </a:solidFill>
                  <a:effectLst/>
                  <a:uLnTx/>
                  <a:uFillTx/>
                  <a:latin typeface="+mj-lt"/>
                  <a:ea typeface="+mn-ea"/>
                  <a:cs typeface="+mn-cs"/>
                </a:endParaRPr>
              </a:p>
            </p:txBody>
          </p:sp>
          <p:sp>
            <p:nvSpPr>
              <p:cNvPr id="56" name="Oval 55">
                <a:extLst>
                  <a:ext uri="{FF2B5EF4-FFF2-40B4-BE49-F238E27FC236}">
                    <a16:creationId xmlns:a16="http://schemas.microsoft.com/office/drawing/2014/main" id="{4D90B755-8764-09BF-48F8-27874BAA138B}"/>
                  </a:ext>
                </a:extLst>
              </p:cNvPr>
              <p:cNvSpPr/>
              <p:nvPr/>
            </p:nvSpPr>
            <p:spPr>
              <a:xfrm>
                <a:off x="3977197" y="1304410"/>
                <a:ext cx="548642" cy="548640"/>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1</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57" name="TextBox 56">
                <a:extLst>
                  <a:ext uri="{FF2B5EF4-FFF2-40B4-BE49-F238E27FC236}">
                    <a16:creationId xmlns:a16="http://schemas.microsoft.com/office/drawing/2014/main" id="{05801FCF-B08E-458C-DC80-E33652B03E1D}"/>
                  </a:ext>
                </a:extLst>
              </p:cNvPr>
              <p:cNvSpPr txBox="1"/>
              <p:nvPr/>
            </p:nvSpPr>
            <p:spPr>
              <a:xfrm>
                <a:off x="6672485" y="1461979"/>
                <a:ext cx="3771636" cy="290561"/>
              </a:xfrm>
              <a:prstGeom prst="rect">
                <a:avLst/>
              </a:prstGeom>
              <a:noFill/>
              <a:ln/>
            </p:spPr>
            <p:txBody>
              <a:bodyPr wrap="square" rtlCol="0">
                <a:spAutoFit/>
              </a:bodyPr>
              <a:lstStyle/>
              <a:p>
                <a:r>
                  <a:rPr lang="en-GB" sz="1200">
                    <a:solidFill>
                      <a:srgbClr val="0E0E0E"/>
                    </a:solidFill>
                    <a:effectLst/>
                    <a:latin typeface=".AppleSystemUIFont"/>
                  </a:rPr>
                  <a:t>High activity reduces risk; low activity increases it</a:t>
                </a:r>
              </a:p>
            </p:txBody>
          </p:sp>
        </p:grpSp>
      </p:grpSp>
      <p:pic>
        <p:nvPicPr>
          <p:cNvPr id="3" name="Picture 2" descr="A graph of different colored lines&#10;&#10;Description automatically generated with medium confidence">
            <a:extLst>
              <a:ext uri="{FF2B5EF4-FFF2-40B4-BE49-F238E27FC236}">
                <a16:creationId xmlns:a16="http://schemas.microsoft.com/office/drawing/2014/main" id="{D48FC71D-0D0E-B99D-D1DC-6A97B0AEB711}"/>
              </a:ext>
            </a:extLst>
          </p:cNvPr>
          <p:cNvPicPr>
            <a:picLocks noChangeAspect="1"/>
          </p:cNvPicPr>
          <p:nvPr/>
        </p:nvPicPr>
        <p:blipFill>
          <a:blip r:embed="rId3"/>
          <a:stretch>
            <a:fillRect/>
          </a:stretch>
        </p:blipFill>
        <p:spPr>
          <a:xfrm>
            <a:off x="6729095" y="1281462"/>
            <a:ext cx="5065367" cy="4799120"/>
          </a:xfrm>
          <a:prstGeom prst="rect">
            <a:avLst/>
          </a:prstGeom>
        </p:spPr>
      </p:pic>
      <p:sp>
        <p:nvSpPr>
          <p:cNvPr id="4" name="TextBox 3">
            <a:extLst>
              <a:ext uri="{FF2B5EF4-FFF2-40B4-BE49-F238E27FC236}">
                <a16:creationId xmlns:a16="http://schemas.microsoft.com/office/drawing/2014/main" id="{1C0B4344-C040-FB49-313E-1880CEB00FAA}"/>
              </a:ext>
            </a:extLst>
          </p:cNvPr>
          <p:cNvSpPr txBox="1"/>
          <p:nvPr/>
        </p:nvSpPr>
        <p:spPr>
          <a:xfrm>
            <a:off x="3158720" y="3489356"/>
            <a:ext cx="3196446" cy="276999"/>
          </a:xfrm>
          <a:prstGeom prst="rect">
            <a:avLst/>
          </a:prstGeom>
          <a:noFill/>
          <a:ln/>
        </p:spPr>
        <p:txBody>
          <a:bodyPr wrap="square" rtlCol="0">
            <a:spAutoFit/>
          </a:bodyPr>
          <a:lstStyle/>
          <a:p>
            <a:r>
              <a:rPr lang="en-GB" sz="1200">
                <a:solidFill>
                  <a:srgbClr val="0E0E0E"/>
                </a:solidFill>
                <a:effectLst/>
                <a:latin typeface=".AppleSystemUIFont"/>
              </a:rPr>
              <a:t>Higher weight raises risk; lower weight lowers it</a:t>
            </a:r>
          </a:p>
        </p:txBody>
      </p:sp>
      <p:sp>
        <p:nvSpPr>
          <p:cNvPr id="5" name="TextBox 4">
            <a:extLst>
              <a:ext uri="{FF2B5EF4-FFF2-40B4-BE49-F238E27FC236}">
                <a16:creationId xmlns:a16="http://schemas.microsoft.com/office/drawing/2014/main" id="{7D6ABC6F-B7D2-F51C-A334-23CC2FE72DFA}"/>
              </a:ext>
            </a:extLst>
          </p:cNvPr>
          <p:cNvSpPr txBox="1"/>
          <p:nvPr/>
        </p:nvSpPr>
        <p:spPr>
          <a:xfrm>
            <a:off x="5689600" y="52070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7" name="Picture Placeholder 6" descr="A logo of cubes in a drop of water&#10;&#10;Description automatically generated">
            <a:extLst>
              <a:ext uri="{FF2B5EF4-FFF2-40B4-BE49-F238E27FC236}">
                <a16:creationId xmlns:a16="http://schemas.microsoft.com/office/drawing/2014/main" id="{0DC35785-85B4-5921-32E1-04C3FF2B8148}"/>
              </a:ext>
            </a:extLst>
          </p:cNvPr>
          <p:cNvPicPr>
            <a:picLocks noChangeAspect="1"/>
          </p:cNvPicPr>
          <p:nvPr/>
        </p:nvPicPr>
        <p:blipFill rotWithShape="1">
          <a:blip r:embed="rId4">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386741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E14F-47A3-C3F2-FDF7-48624437F543}"/>
              </a:ext>
            </a:extLst>
          </p:cNvPr>
          <p:cNvSpPr>
            <a:spLocks noGrp="1"/>
          </p:cNvSpPr>
          <p:nvPr>
            <p:ph type="title"/>
          </p:nvPr>
        </p:nvSpPr>
        <p:spPr/>
        <p:txBody>
          <a:bodyPr/>
          <a:lstStyle/>
          <a:p>
            <a:r>
              <a:rPr lang="en-US">
                <a:solidFill>
                  <a:srgbClr val="F37270"/>
                </a:solidFill>
              </a:rPr>
              <a:t>Patient Profiling</a:t>
            </a:r>
          </a:p>
        </p:txBody>
      </p:sp>
      <p:sp>
        <p:nvSpPr>
          <p:cNvPr id="3" name="Slide Number Placeholder 2">
            <a:extLst>
              <a:ext uri="{FF2B5EF4-FFF2-40B4-BE49-F238E27FC236}">
                <a16:creationId xmlns:a16="http://schemas.microsoft.com/office/drawing/2014/main" id="{AE077B5E-2BB1-9297-8FC6-1E25F670D815}"/>
              </a:ext>
            </a:extLst>
          </p:cNvPr>
          <p:cNvSpPr>
            <a:spLocks noGrp="1"/>
          </p:cNvSpPr>
          <p:nvPr>
            <p:ph type="sldNum" sz="quarter" idx="11"/>
          </p:nvPr>
        </p:nvSpPr>
        <p:spPr/>
        <p:txBody>
          <a:bodyPr/>
          <a:lstStyle/>
          <a:p>
            <a:fld id="{1F90F471-3972-4120-B8B3-0237DE626C35}" type="slidenum">
              <a:rPr lang="en-US" smtClean="0"/>
              <a:pPr/>
              <a:t>12</a:t>
            </a:fld>
            <a:endParaRPr lang="en-US"/>
          </a:p>
        </p:txBody>
      </p:sp>
      <p:graphicFrame>
        <p:nvGraphicFramePr>
          <p:cNvPr id="4" name="Table 3">
            <a:extLst>
              <a:ext uri="{FF2B5EF4-FFF2-40B4-BE49-F238E27FC236}">
                <a16:creationId xmlns:a16="http://schemas.microsoft.com/office/drawing/2014/main" id="{DEC50CCB-A57F-E5E9-7DB4-6B890EB5F5B1}"/>
              </a:ext>
            </a:extLst>
          </p:cNvPr>
          <p:cNvGraphicFramePr>
            <a:graphicFrameLocks noGrp="1"/>
          </p:cNvGraphicFramePr>
          <p:nvPr>
            <p:extLst>
              <p:ext uri="{D42A27DB-BD31-4B8C-83A1-F6EECF244321}">
                <p14:modId xmlns:p14="http://schemas.microsoft.com/office/powerpoint/2010/main" val="1607795672"/>
              </p:ext>
            </p:extLst>
          </p:nvPr>
        </p:nvGraphicFramePr>
        <p:xfrm>
          <a:off x="2333216" y="1747436"/>
          <a:ext cx="9151530" cy="3500100"/>
        </p:xfrm>
        <a:graphic>
          <a:graphicData uri="http://schemas.openxmlformats.org/drawingml/2006/table">
            <a:tbl>
              <a:tblPr firstRow="1" bandRow="1">
                <a:solidFill>
                  <a:schemeClr val="bg1">
                    <a:lumMod val="85000"/>
                  </a:schemeClr>
                </a:solidFill>
                <a:tableStyleId>{93296810-A885-4BE3-A3E7-6D5BEEA58F35}</a:tableStyleId>
              </a:tblPr>
              <a:tblGrid>
                <a:gridCol w="3050510">
                  <a:extLst>
                    <a:ext uri="{9D8B030D-6E8A-4147-A177-3AD203B41FA5}">
                      <a16:colId xmlns:a16="http://schemas.microsoft.com/office/drawing/2014/main" val="2083498135"/>
                    </a:ext>
                  </a:extLst>
                </a:gridCol>
                <a:gridCol w="3050510">
                  <a:extLst>
                    <a:ext uri="{9D8B030D-6E8A-4147-A177-3AD203B41FA5}">
                      <a16:colId xmlns:a16="http://schemas.microsoft.com/office/drawing/2014/main" val="1067643498"/>
                    </a:ext>
                  </a:extLst>
                </a:gridCol>
                <a:gridCol w="3050510">
                  <a:extLst>
                    <a:ext uri="{9D8B030D-6E8A-4147-A177-3AD203B41FA5}">
                      <a16:colId xmlns:a16="http://schemas.microsoft.com/office/drawing/2014/main" val="981207900"/>
                    </a:ext>
                  </a:extLst>
                </a:gridCol>
              </a:tblGrid>
              <a:tr h="492756">
                <a:tc>
                  <a:txBody>
                    <a:bodyPr/>
                    <a:lstStyle/>
                    <a:p>
                      <a:r>
                        <a:rPr lang="en-US"/>
                        <a:t>Feature</a:t>
                      </a:r>
                    </a:p>
                  </a:txBody>
                  <a:tcPr>
                    <a:lnB w="12700" cap="flat" cmpd="sng" algn="ctr">
                      <a:solidFill>
                        <a:schemeClr val="tx1"/>
                      </a:solidFill>
                      <a:prstDash val="solid"/>
                      <a:round/>
                      <a:headEnd type="none" w="med" len="med"/>
                      <a:tailEnd type="none" w="med" len="med"/>
                    </a:lnB>
                    <a:solidFill>
                      <a:srgbClr val="F37270"/>
                    </a:solidFill>
                  </a:tcPr>
                </a:tc>
                <a:tc>
                  <a:txBody>
                    <a:bodyPr/>
                    <a:lstStyle/>
                    <a:p>
                      <a:r>
                        <a:rPr lang="en-US"/>
                        <a:t>Diabetic</a:t>
                      </a:r>
                    </a:p>
                  </a:txBody>
                  <a:tcPr>
                    <a:lnB w="12700" cap="flat" cmpd="sng" algn="ctr">
                      <a:solidFill>
                        <a:schemeClr val="tx1"/>
                      </a:solidFill>
                      <a:prstDash val="solid"/>
                      <a:round/>
                      <a:headEnd type="none" w="med" len="med"/>
                      <a:tailEnd type="none" w="med" len="med"/>
                    </a:lnB>
                    <a:solidFill>
                      <a:srgbClr val="F37270"/>
                    </a:solidFill>
                  </a:tcPr>
                </a:tc>
                <a:tc>
                  <a:txBody>
                    <a:bodyPr/>
                    <a:lstStyle/>
                    <a:p>
                      <a:r>
                        <a:rPr lang="en-US"/>
                        <a:t>Non-Diabetic</a:t>
                      </a:r>
                    </a:p>
                  </a:txBody>
                  <a:tcPr>
                    <a:lnB w="12700" cap="flat" cmpd="sng" algn="ctr">
                      <a:solidFill>
                        <a:schemeClr val="tx1"/>
                      </a:solidFill>
                      <a:prstDash val="solid"/>
                      <a:round/>
                      <a:headEnd type="none" w="med" len="med"/>
                      <a:tailEnd type="none" w="med" len="med"/>
                    </a:lnB>
                    <a:solidFill>
                      <a:srgbClr val="F37270"/>
                    </a:solidFill>
                  </a:tcPr>
                </a:tc>
                <a:extLst>
                  <a:ext uri="{0D108BD9-81ED-4DB2-BD59-A6C34878D82A}">
                    <a16:rowId xmlns:a16="http://schemas.microsoft.com/office/drawing/2014/main" val="701249187"/>
                  </a:ext>
                </a:extLst>
              </a:tr>
              <a:tr h="492756">
                <a:tc>
                  <a:txBody>
                    <a:bodyPr/>
                    <a:lstStyle/>
                    <a:p>
                      <a:r>
                        <a:rPr lang="en-US"/>
                        <a:t>Physical 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Sedentary, Light or Moderate Activity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Very Active or </a:t>
                      </a:r>
                    </a:p>
                    <a:p>
                      <a:r>
                        <a:rPr lang="en-US"/>
                        <a:t>Extremely Active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3878695"/>
                  </a:ext>
                </a:extLst>
              </a:tr>
              <a:tr h="492756">
                <a:tc>
                  <a:txBody>
                    <a:bodyPr/>
                    <a:lstStyle/>
                    <a:p>
                      <a:r>
                        <a:rPr lang="en-US"/>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&gt; 100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&lt; 100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4436185"/>
                  </a:ext>
                </a:extLst>
              </a:tr>
              <a:tr h="492756">
                <a:tc>
                  <a:txBody>
                    <a:bodyPr/>
                    <a:lstStyle/>
                    <a:p>
                      <a:r>
                        <a:rPr lang="en-US"/>
                        <a:t>Stress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Elevated or Extreme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6028002"/>
                  </a:ext>
                </a:extLst>
              </a:tr>
              <a:tr h="492756">
                <a:tc>
                  <a:txBody>
                    <a:bodyPr/>
                    <a:lstStyle/>
                    <a:p>
                      <a:r>
                        <a:rPr lang="en-US"/>
                        <a:t>Diabetes Family History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525145"/>
                  </a:ext>
                </a:extLst>
              </a:tr>
              <a:tr h="492756">
                <a:tc>
                  <a:txBody>
                    <a:bodyPr/>
                    <a:lstStyle/>
                    <a:p>
                      <a:r>
                        <a:rPr lang="en-US"/>
                        <a:t>BMI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&gt; 30 (Obese)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&lt; 30 (Overweight, Normal and Underweight)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6641123"/>
                  </a:ext>
                </a:extLst>
              </a:tr>
              <a:tr h="492756">
                <a:tc>
                  <a:txBody>
                    <a:bodyPr/>
                    <a:lstStyle/>
                    <a:p>
                      <a:r>
                        <a:rPr lang="en-US"/>
                        <a:t>Alcohol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a:t>Heavy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None, Low, or 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1110240"/>
                  </a:ext>
                </a:extLst>
              </a:tr>
            </a:tbl>
          </a:graphicData>
        </a:graphic>
      </p:graphicFrame>
      <p:pic>
        <p:nvPicPr>
          <p:cNvPr id="6" name="Graphic 5" descr="Run with solid fill">
            <a:extLst>
              <a:ext uri="{FF2B5EF4-FFF2-40B4-BE49-F238E27FC236}">
                <a16:creationId xmlns:a16="http://schemas.microsoft.com/office/drawing/2014/main" id="{F4B2532B-D915-3998-D0CC-8BEC5928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4240" y="1795986"/>
            <a:ext cx="333532" cy="333532"/>
          </a:xfrm>
          <a:prstGeom prst="rect">
            <a:avLst/>
          </a:prstGeom>
        </p:spPr>
      </p:pic>
      <p:pic>
        <p:nvPicPr>
          <p:cNvPr id="8" name="Graphic 7" descr="Person eating with solid fill">
            <a:extLst>
              <a:ext uri="{FF2B5EF4-FFF2-40B4-BE49-F238E27FC236}">
                <a16:creationId xmlns:a16="http://schemas.microsoft.com/office/drawing/2014/main" id="{3B659917-C2DA-A9C3-2D6B-76A8BADD7F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1996" y="1781472"/>
            <a:ext cx="394272" cy="394272"/>
          </a:xfrm>
          <a:prstGeom prst="rect">
            <a:avLst/>
          </a:prstGeom>
        </p:spPr>
      </p:pic>
      <p:cxnSp>
        <p:nvCxnSpPr>
          <p:cNvPr id="12" name="Straight Arrow Connector 11">
            <a:extLst>
              <a:ext uri="{FF2B5EF4-FFF2-40B4-BE49-F238E27FC236}">
                <a16:creationId xmlns:a16="http://schemas.microsoft.com/office/drawing/2014/main" id="{C02026C7-0A51-43A8-BABE-6F8E9E966964}"/>
              </a:ext>
            </a:extLst>
          </p:cNvPr>
          <p:cNvCxnSpPr>
            <a:cxnSpLocks/>
          </p:cNvCxnSpPr>
          <p:nvPr/>
        </p:nvCxnSpPr>
        <p:spPr>
          <a:xfrm flipV="1">
            <a:off x="1979112" y="2302123"/>
            <a:ext cx="0" cy="2920009"/>
          </a:xfrm>
          <a:prstGeom prst="straightConnector1">
            <a:avLst/>
          </a:prstGeom>
          <a:ln w="76200">
            <a:solidFill>
              <a:srgbClr val="F3727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93822A-79BA-D929-E850-659DFB3BB5D2}"/>
              </a:ext>
            </a:extLst>
          </p:cNvPr>
          <p:cNvSpPr txBox="1"/>
          <p:nvPr/>
        </p:nvSpPr>
        <p:spPr>
          <a:xfrm>
            <a:off x="1064712" y="2175744"/>
            <a:ext cx="914400" cy="914400"/>
          </a:xfrm>
          <a:prstGeom prst="rect">
            <a:avLst/>
          </a:prstGeom>
          <a:noFill/>
        </p:spPr>
        <p:txBody>
          <a:bodyPr wrap="none" lIns="0" tIns="0" rIns="0" bIns="0" rtlCol="0">
            <a:noAutofit/>
          </a:bodyPr>
          <a:lstStyle/>
          <a:p>
            <a:pPr algn="l" defTabSz="228600">
              <a:spcAft>
                <a:spcPts val="1200"/>
              </a:spcAft>
            </a:pPr>
            <a:r>
              <a:rPr lang="en-US" noProof="0">
                <a:ln w="0"/>
                <a:solidFill>
                  <a:srgbClr val="F37270"/>
                </a:solidFill>
                <a:effectLst>
                  <a:outerShdw blurRad="38100" dist="25400" dir="5400000" algn="ctr" rotWithShape="0">
                    <a:srgbClr val="6E747A">
                      <a:alpha val="43000"/>
                    </a:srgbClr>
                  </a:outerShdw>
                </a:effectLst>
              </a:rPr>
              <a:t>Highest</a:t>
            </a:r>
            <a:endParaRPr lang="en-US" noProof="0">
              <a:solidFill>
                <a:srgbClr val="F37270"/>
              </a:solidFill>
            </a:endParaRPr>
          </a:p>
        </p:txBody>
      </p:sp>
      <p:sp>
        <p:nvSpPr>
          <p:cNvPr id="14" name="TextBox 13">
            <a:extLst>
              <a:ext uri="{FF2B5EF4-FFF2-40B4-BE49-F238E27FC236}">
                <a16:creationId xmlns:a16="http://schemas.microsoft.com/office/drawing/2014/main" id="{0C4317A5-D4B9-8AA2-8F71-78BCFD7FB9D6}"/>
              </a:ext>
            </a:extLst>
          </p:cNvPr>
          <p:cNvSpPr txBox="1"/>
          <p:nvPr/>
        </p:nvSpPr>
        <p:spPr>
          <a:xfrm>
            <a:off x="1048821" y="5009288"/>
            <a:ext cx="914400" cy="914400"/>
          </a:xfrm>
          <a:prstGeom prst="rect">
            <a:avLst/>
          </a:prstGeom>
          <a:noFill/>
        </p:spPr>
        <p:txBody>
          <a:bodyPr wrap="none" lIns="0" tIns="0" rIns="0" bIns="0" rtlCol="0">
            <a:noAutofit/>
          </a:bodyPr>
          <a:lstStyle/>
          <a:p>
            <a:pPr algn="l" defTabSz="228600">
              <a:spcAft>
                <a:spcPts val="1200"/>
              </a:spcAft>
            </a:pPr>
            <a:r>
              <a:rPr lang="en-US" noProof="0">
                <a:ln w="0"/>
                <a:solidFill>
                  <a:srgbClr val="F37270"/>
                </a:solidFill>
                <a:effectLst>
                  <a:outerShdw blurRad="38100" dist="25400" dir="5400000" algn="ctr" rotWithShape="0">
                    <a:srgbClr val="6E747A">
                      <a:alpha val="43000"/>
                    </a:srgbClr>
                  </a:outerShdw>
                </a:effectLst>
              </a:rPr>
              <a:t>Lowest</a:t>
            </a:r>
            <a:endParaRPr lang="en-US" noProof="0">
              <a:solidFill>
                <a:srgbClr val="F37270"/>
              </a:solidFill>
            </a:endParaRPr>
          </a:p>
        </p:txBody>
      </p:sp>
      <p:sp>
        <p:nvSpPr>
          <p:cNvPr id="15" name="TextBox 14">
            <a:extLst>
              <a:ext uri="{FF2B5EF4-FFF2-40B4-BE49-F238E27FC236}">
                <a16:creationId xmlns:a16="http://schemas.microsoft.com/office/drawing/2014/main" id="{68D3EDB8-589D-9B7F-33D0-6A4DEBD482BB}"/>
              </a:ext>
            </a:extLst>
          </p:cNvPr>
          <p:cNvSpPr txBox="1"/>
          <p:nvPr/>
        </p:nvSpPr>
        <p:spPr>
          <a:xfrm rot="16200000">
            <a:off x="262580" y="3758178"/>
            <a:ext cx="914400" cy="914400"/>
          </a:xfrm>
          <a:prstGeom prst="rect">
            <a:avLst/>
          </a:prstGeom>
          <a:noFill/>
        </p:spPr>
        <p:txBody>
          <a:bodyPr wrap="none" lIns="0" tIns="0" rIns="0" bIns="0" rtlCol="0">
            <a:noAutofit/>
          </a:bodyPr>
          <a:lstStyle/>
          <a:p>
            <a:pPr algn="l" defTabSz="228600">
              <a:spcAft>
                <a:spcPts val="1200"/>
              </a:spcAft>
            </a:pPr>
            <a:r>
              <a:rPr lang="en-US" noProof="0">
                <a:ln w="0"/>
                <a:solidFill>
                  <a:srgbClr val="F37270"/>
                </a:solidFill>
                <a:effectLst>
                  <a:outerShdw blurRad="38100" dist="25400" dir="5400000" algn="ctr" rotWithShape="0">
                    <a:srgbClr val="6E747A">
                      <a:alpha val="43000"/>
                    </a:srgbClr>
                  </a:outerShdw>
                </a:effectLst>
              </a:rPr>
              <a:t>Relative Importance</a:t>
            </a:r>
          </a:p>
        </p:txBody>
      </p:sp>
      <p:sp>
        <p:nvSpPr>
          <p:cNvPr id="17" name="TextBox 16">
            <a:extLst>
              <a:ext uri="{FF2B5EF4-FFF2-40B4-BE49-F238E27FC236}">
                <a16:creationId xmlns:a16="http://schemas.microsoft.com/office/drawing/2014/main" id="{D4126E24-AE70-7E2F-ACCF-F8D3D9B83152}"/>
              </a:ext>
            </a:extLst>
          </p:cNvPr>
          <p:cNvSpPr txBox="1"/>
          <p:nvPr/>
        </p:nvSpPr>
        <p:spPr>
          <a:xfrm>
            <a:off x="3302000" y="9017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18" name="TextBox 17">
            <a:extLst>
              <a:ext uri="{FF2B5EF4-FFF2-40B4-BE49-F238E27FC236}">
                <a16:creationId xmlns:a16="http://schemas.microsoft.com/office/drawing/2014/main" id="{E36E58DF-200E-58B9-ADE2-5E69EE539F5E}"/>
              </a:ext>
            </a:extLst>
          </p:cNvPr>
          <p:cNvSpPr txBox="1"/>
          <p:nvPr/>
        </p:nvSpPr>
        <p:spPr>
          <a:xfrm>
            <a:off x="482600" y="652780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19" name="Picture Placeholder 6" descr="A logo of cubes in a drop of water&#10;&#10;Description automatically generated">
            <a:extLst>
              <a:ext uri="{FF2B5EF4-FFF2-40B4-BE49-F238E27FC236}">
                <a16:creationId xmlns:a16="http://schemas.microsoft.com/office/drawing/2014/main" id="{4A5D18D0-84A0-9EDB-4A56-48FCADCB5481}"/>
              </a:ext>
            </a:extLst>
          </p:cNvPr>
          <p:cNvPicPr>
            <a:picLocks noChangeAspect="1"/>
          </p:cNvPicPr>
          <p:nvPr/>
        </p:nvPicPr>
        <p:blipFill rotWithShape="1">
          <a:blip r:embed="rId7">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108254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888A-7EE6-0D06-898F-F42D7FC8F6EA}"/>
              </a:ext>
            </a:extLst>
          </p:cNvPr>
          <p:cNvSpPr>
            <a:spLocks noGrp="1"/>
          </p:cNvSpPr>
          <p:nvPr>
            <p:ph type="title"/>
          </p:nvPr>
        </p:nvSpPr>
        <p:spPr/>
        <p:txBody>
          <a:bodyPr/>
          <a:lstStyle/>
          <a:p>
            <a:r>
              <a:rPr lang="en-US">
                <a:solidFill>
                  <a:srgbClr val="F37270"/>
                </a:solidFill>
              </a:rPr>
              <a:t>Analytics &amp; Insights Dashboard</a:t>
            </a:r>
          </a:p>
        </p:txBody>
      </p:sp>
      <p:sp>
        <p:nvSpPr>
          <p:cNvPr id="3" name="Slide Number Placeholder 2">
            <a:extLst>
              <a:ext uri="{FF2B5EF4-FFF2-40B4-BE49-F238E27FC236}">
                <a16:creationId xmlns:a16="http://schemas.microsoft.com/office/drawing/2014/main" id="{55540474-62F5-7EA6-76F6-DA11F74B5DB6}"/>
              </a:ext>
            </a:extLst>
          </p:cNvPr>
          <p:cNvSpPr>
            <a:spLocks noGrp="1"/>
          </p:cNvSpPr>
          <p:nvPr>
            <p:ph type="sldNum" sz="quarter" idx="11"/>
          </p:nvPr>
        </p:nvSpPr>
        <p:spPr/>
        <p:txBody>
          <a:bodyPr/>
          <a:lstStyle/>
          <a:p>
            <a:fld id="{1F90F471-3972-4120-B8B3-0237DE626C35}" type="slidenum">
              <a:rPr lang="en-US" smtClean="0"/>
              <a:pPr/>
              <a:t>13</a:t>
            </a:fld>
            <a:endParaRPr lang="en-US"/>
          </a:p>
        </p:txBody>
      </p:sp>
      <p:pic>
        <p:nvPicPr>
          <p:cNvPr id="4" name="Picture 3">
            <a:extLst>
              <a:ext uri="{FF2B5EF4-FFF2-40B4-BE49-F238E27FC236}">
                <a16:creationId xmlns:a16="http://schemas.microsoft.com/office/drawing/2014/main" id="{CAA673D0-BCA7-5093-2327-9C91864D77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 t="1500" r="800" b="970"/>
          <a:stretch/>
        </p:blipFill>
        <p:spPr bwMode="auto">
          <a:xfrm>
            <a:off x="422030" y="1515649"/>
            <a:ext cx="6880643" cy="38476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2DEC81-0335-34D0-C6A7-E3FDB9A0D3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 t="501" r="1192" b="1297"/>
          <a:stretch/>
        </p:blipFill>
        <p:spPr bwMode="auto">
          <a:xfrm>
            <a:off x="7761665" y="1074420"/>
            <a:ext cx="3839786" cy="2145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704E41-179F-A481-A274-23F4A4C4CC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 t="1237" r="1013" b="820"/>
          <a:stretch/>
        </p:blipFill>
        <p:spPr bwMode="auto">
          <a:xfrm>
            <a:off x="7789474" y="3638551"/>
            <a:ext cx="3980496" cy="2242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Placeholder 6" descr="A logo of cubes in a drop of water&#10;&#10;Description automatically generated">
            <a:extLst>
              <a:ext uri="{FF2B5EF4-FFF2-40B4-BE49-F238E27FC236}">
                <a16:creationId xmlns:a16="http://schemas.microsoft.com/office/drawing/2014/main" id="{C9F9B32D-7E43-897F-574E-78F08B6ECE7A}"/>
              </a:ext>
            </a:extLst>
          </p:cNvPr>
          <p:cNvPicPr>
            <a:picLocks noChangeAspect="1"/>
          </p:cNvPicPr>
          <p:nvPr/>
        </p:nvPicPr>
        <p:blipFill rotWithShape="1">
          <a:blip r:embed="rId6">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164001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759D2-4B27-3035-8BBD-B3A732731FB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5993E5-9148-78AA-6780-3383FDE5E008}"/>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2019 Accenture. All rights reserved.</a:t>
            </a:r>
          </a:p>
        </p:txBody>
      </p:sp>
      <p:sp>
        <p:nvSpPr>
          <p:cNvPr id="3" name="Slide Number Placeholder 2">
            <a:extLst>
              <a:ext uri="{FF2B5EF4-FFF2-40B4-BE49-F238E27FC236}">
                <a16:creationId xmlns:a16="http://schemas.microsoft.com/office/drawing/2014/main" id="{AD33838F-8CD3-926E-F99B-833D045F69CF}"/>
              </a:ext>
            </a:extLst>
          </p:cNvPr>
          <p:cNvSpPr>
            <a:spLocks noGrp="1"/>
          </p:cNvSpPr>
          <p:nvPr>
            <p:ph type="sldNum" sz="quarter" idx="21"/>
          </p:nvPr>
        </p:nvSpPr>
        <p:spPr>
          <a:xfrm>
            <a:off x="11506202" y="6519009"/>
            <a:ext cx="304799" cy="206375"/>
          </a:xfrm>
          <a:prstGeom prst="rect">
            <a:avLst/>
          </a:prstGeom>
        </p:spPr>
        <p:txBody>
          <a:bodyPr vert="horz" lIns="0" tIns="0" rIns="0" bIns="0" rtlCol="0" anchor="b" anchorCtr="0"/>
          <a:lstStyle>
            <a:defPPr>
              <a:defRPr lang="en-US"/>
            </a:defPPr>
            <a:lvl1pPr marL="0" algn="r"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14</a:t>
            </a:fld>
            <a:endParaRPr lang="en-US"/>
          </a:p>
        </p:txBody>
      </p:sp>
      <p:sp>
        <p:nvSpPr>
          <p:cNvPr id="31" name="Rectangle 30">
            <a:extLst>
              <a:ext uri="{FF2B5EF4-FFF2-40B4-BE49-F238E27FC236}">
                <a16:creationId xmlns:a16="http://schemas.microsoft.com/office/drawing/2014/main" id="{6B3EF1A6-26C1-C884-2999-7A020720C31B}"/>
              </a:ext>
            </a:extLst>
          </p:cNvPr>
          <p:cNvSpPr/>
          <p:nvPr/>
        </p:nvSpPr>
        <p:spPr>
          <a:xfrm>
            <a:off x="371840" y="221739"/>
            <a:ext cx="5822171" cy="1138773"/>
          </a:xfrm>
          <a:prstGeom prst="rect">
            <a:avLst/>
          </a:prstGeom>
        </p:spPr>
        <p:txBody>
          <a:bodyPr wrap="none">
            <a:spAutoFit/>
          </a:bodyPr>
          <a:lstStyle/>
          <a:p>
            <a:r>
              <a:rPr lang="en-US" sz="4000" b="1" spc="-150">
                <a:solidFill>
                  <a:srgbClr val="F37270"/>
                </a:solidFill>
              </a:rPr>
              <a:t>The Data Insights of Diabetes</a:t>
            </a:r>
          </a:p>
          <a:p>
            <a:r>
              <a:rPr lang="en-US" sz="2800" b="1" spc="-150">
                <a:latin typeface="+mj-lt"/>
              </a:rPr>
              <a:t>WHAT ARE THE ACTIONABLE OUTCOMES?</a:t>
            </a:r>
            <a:endParaRPr lang="en-GB" sz="2800" b="1">
              <a:latin typeface="+mj-lt"/>
            </a:endParaRPr>
          </a:p>
        </p:txBody>
      </p:sp>
      <p:grpSp>
        <p:nvGrpSpPr>
          <p:cNvPr id="14" name="Group 13">
            <a:extLst>
              <a:ext uri="{FF2B5EF4-FFF2-40B4-BE49-F238E27FC236}">
                <a16:creationId xmlns:a16="http://schemas.microsoft.com/office/drawing/2014/main" id="{0F9219A0-5251-994E-35CA-50F0FB6EB5C9}"/>
              </a:ext>
            </a:extLst>
          </p:cNvPr>
          <p:cNvGrpSpPr/>
          <p:nvPr/>
        </p:nvGrpSpPr>
        <p:grpSpPr>
          <a:xfrm>
            <a:off x="0" y="1585535"/>
            <a:ext cx="11522809" cy="3521503"/>
            <a:chOff x="-337915" y="1741789"/>
            <a:chExt cx="10951059" cy="2868857"/>
          </a:xfrm>
        </p:grpSpPr>
        <p:grpSp>
          <p:nvGrpSpPr>
            <p:cNvPr id="10" name="Group 9">
              <a:extLst>
                <a:ext uri="{FF2B5EF4-FFF2-40B4-BE49-F238E27FC236}">
                  <a16:creationId xmlns:a16="http://schemas.microsoft.com/office/drawing/2014/main" id="{E1C37AF8-CC7E-0FD7-77AF-C7112AE9E1D5}"/>
                </a:ext>
              </a:extLst>
            </p:cNvPr>
            <p:cNvGrpSpPr/>
            <p:nvPr/>
          </p:nvGrpSpPr>
          <p:grpSpPr>
            <a:xfrm>
              <a:off x="-337915" y="1741789"/>
              <a:ext cx="7671379" cy="2228769"/>
              <a:chOff x="-400569" y="1819352"/>
              <a:chExt cx="8939465" cy="1499836"/>
            </a:xfrm>
          </p:grpSpPr>
          <p:grpSp>
            <p:nvGrpSpPr>
              <p:cNvPr id="8" name="Group 7">
                <a:extLst>
                  <a:ext uri="{FF2B5EF4-FFF2-40B4-BE49-F238E27FC236}">
                    <a16:creationId xmlns:a16="http://schemas.microsoft.com/office/drawing/2014/main" id="{9C9774BA-E72F-2CEF-A45C-B8804AE1C50D}"/>
                  </a:ext>
                </a:extLst>
              </p:cNvPr>
              <p:cNvGrpSpPr/>
              <p:nvPr/>
            </p:nvGrpSpPr>
            <p:grpSpPr>
              <a:xfrm>
                <a:off x="-400569" y="1819352"/>
                <a:ext cx="4912393" cy="1138775"/>
                <a:chOff x="-400569" y="1819352"/>
                <a:chExt cx="4912393" cy="1138775"/>
              </a:xfrm>
            </p:grpSpPr>
            <p:sp>
              <p:nvSpPr>
                <p:cNvPr id="59" name="Rectangle 58">
                  <a:extLst>
                    <a:ext uri="{FF2B5EF4-FFF2-40B4-BE49-F238E27FC236}">
                      <a16:creationId xmlns:a16="http://schemas.microsoft.com/office/drawing/2014/main" id="{D405F8B7-2EA1-A840-0789-42F3B8485396}"/>
                    </a:ext>
                  </a:extLst>
                </p:cNvPr>
                <p:cNvSpPr/>
                <p:nvPr/>
              </p:nvSpPr>
              <p:spPr>
                <a:xfrm rot="5400000">
                  <a:off x="1486240" y="-67457"/>
                  <a:ext cx="1138775" cy="4912393"/>
                </a:xfrm>
                <a:prstGeom prst="rect">
                  <a:avLst/>
                </a:prstGeom>
                <a:solidFill>
                  <a:srgbClr val="F37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Isosceles Triangle 4">
                  <a:extLst>
                    <a:ext uri="{FF2B5EF4-FFF2-40B4-BE49-F238E27FC236}">
                      <a16:creationId xmlns:a16="http://schemas.microsoft.com/office/drawing/2014/main" id="{DAFE1BB8-0CA4-735C-3758-B75C422333BB}"/>
                    </a:ext>
                  </a:extLst>
                </p:cNvPr>
                <p:cNvSpPr/>
                <p:nvPr/>
              </p:nvSpPr>
              <p:spPr>
                <a:xfrm rot="16200000">
                  <a:off x="3672105" y="1701753"/>
                  <a:ext cx="722119" cy="957319"/>
                </a:xfrm>
                <a:prstGeom prst="triangle">
                  <a:avLst/>
                </a:prstGeom>
                <a:solidFill>
                  <a:srgbClr val="D96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Rectangle 57">
                <a:extLst>
                  <a:ext uri="{FF2B5EF4-FFF2-40B4-BE49-F238E27FC236}">
                    <a16:creationId xmlns:a16="http://schemas.microsoft.com/office/drawing/2014/main" id="{ECC26461-1180-307F-C51C-FEEB35E26419}"/>
                  </a:ext>
                </a:extLst>
              </p:cNvPr>
              <p:cNvSpPr/>
              <p:nvPr/>
            </p:nvSpPr>
            <p:spPr>
              <a:xfrm rot="5400000">
                <a:off x="5473443" y="253736"/>
                <a:ext cx="1138775" cy="4992130"/>
              </a:xfrm>
              <a:prstGeom prst="rect">
                <a:avLst/>
              </a:prstGeom>
              <a:solidFill>
                <a:srgbClr val="F37270"/>
              </a:solidFill>
              <a:ln>
                <a:solidFill>
                  <a:srgbClr val="F3727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2BBC9D75-C221-A7E2-5B0B-4D382EFCD157}"/>
                </a:ext>
              </a:extLst>
            </p:cNvPr>
            <p:cNvGrpSpPr/>
            <p:nvPr/>
          </p:nvGrpSpPr>
          <p:grpSpPr>
            <a:xfrm>
              <a:off x="6502766" y="2278328"/>
              <a:ext cx="4110378" cy="2332318"/>
              <a:chOff x="3199347" y="4367314"/>
              <a:chExt cx="4110378" cy="2332318"/>
            </a:xfrm>
          </p:grpSpPr>
          <p:sp>
            <p:nvSpPr>
              <p:cNvPr id="71" name="Isosceles Triangle 70">
                <a:extLst>
                  <a:ext uri="{FF2B5EF4-FFF2-40B4-BE49-F238E27FC236}">
                    <a16:creationId xmlns:a16="http://schemas.microsoft.com/office/drawing/2014/main" id="{DE97043D-78DB-937A-25D9-7B64FC2E6054}"/>
                  </a:ext>
                </a:extLst>
              </p:cNvPr>
              <p:cNvSpPr/>
              <p:nvPr/>
            </p:nvSpPr>
            <p:spPr>
              <a:xfrm rot="16200000">
                <a:off x="3082747" y="4493093"/>
                <a:ext cx="1073075" cy="821517"/>
              </a:xfrm>
              <a:prstGeom prst="triangle">
                <a:avLst/>
              </a:prstGeom>
              <a:solidFill>
                <a:srgbClr val="D96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9C2571E5-9A1D-BD38-A0A7-811707C7BCE6}"/>
                  </a:ext>
                </a:extLst>
              </p:cNvPr>
              <p:cNvSpPr/>
              <p:nvPr/>
            </p:nvSpPr>
            <p:spPr>
              <a:xfrm rot="5400000">
                <a:off x="4292053" y="3811146"/>
                <a:ext cx="1692229" cy="3877642"/>
              </a:xfrm>
              <a:prstGeom prst="rect">
                <a:avLst/>
              </a:prstGeom>
              <a:solidFill>
                <a:srgbClr val="F37270"/>
              </a:solidFill>
              <a:ln>
                <a:solidFill>
                  <a:srgbClr val="F3727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Parallelogram 74">
                <a:extLst>
                  <a:ext uri="{FF2B5EF4-FFF2-40B4-BE49-F238E27FC236}">
                    <a16:creationId xmlns:a16="http://schemas.microsoft.com/office/drawing/2014/main" id="{DE040A2E-98C9-05E0-0933-DD8458B54597}"/>
                  </a:ext>
                </a:extLst>
              </p:cNvPr>
              <p:cNvSpPr/>
              <p:nvPr/>
            </p:nvSpPr>
            <p:spPr>
              <a:xfrm rot="5400000">
                <a:off x="6296769" y="5686677"/>
                <a:ext cx="1795707" cy="230204"/>
              </a:xfrm>
              <a:prstGeom prst="parallelogram">
                <a:avLst>
                  <a:gd name="adj" fmla="val 56459"/>
                </a:avLst>
              </a:prstGeom>
              <a:solidFill>
                <a:srgbClr val="D96664"/>
              </a:solidFill>
              <a:ln>
                <a:solidFill>
                  <a:srgbClr val="D966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 name="Rectangle 15">
            <a:extLst>
              <a:ext uri="{FF2B5EF4-FFF2-40B4-BE49-F238E27FC236}">
                <a16:creationId xmlns:a16="http://schemas.microsoft.com/office/drawing/2014/main" id="{398F8262-2E87-690A-F4F5-7E0DFE1F1AAE}"/>
              </a:ext>
            </a:extLst>
          </p:cNvPr>
          <p:cNvSpPr/>
          <p:nvPr/>
        </p:nvSpPr>
        <p:spPr>
          <a:xfrm>
            <a:off x="7357308" y="5107039"/>
            <a:ext cx="3761132" cy="1323439"/>
          </a:xfrm>
          <a:prstGeom prst="rect">
            <a:avLst/>
          </a:prstGeom>
          <a:noFill/>
        </p:spPr>
        <p:txBody>
          <a:bodyPr wrap="square">
            <a:spAutoFit/>
          </a:bodyPr>
          <a:lstStyle/>
          <a:p>
            <a:pPr algn="ctr"/>
            <a:r>
              <a:rPr lang="en-GB" sz="1600" b="1">
                <a:solidFill>
                  <a:srgbClr val="0E0E0E"/>
                </a:solidFill>
                <a:effectLst/>
                <a:latin typeface=".AppleSystemUIFont"/>
              </a:rPr>
              <a:t>Enhance patient engagement and product adoption </a:t>
            </a:r>
            <a:r>
              <a:rPr lang="en-GB" sz="1600">
                <a:solidFill>
                  <a:srgbClr val="0E0E0E"/>
                </a:solidFill>
                <a:effectLst/>
                <a:latin typeface=".AppleSystemUIFont"/>
              </a:rPr>
              <a:t>with drug company.</a:t>
            </a:r>
          </a:p>
          <a:p>
            <a:r>
              <a:rPr lang="en-GB" sz="1600" b="1">
                <a:solidFill>
                  <a:srgbClr val="0E0E0E"/>
                </a:solidFill>
                <a:effectLst/>
                <a:latin typeface=".AppleSystemUIFont"/>
              </a:rPr>
              <a:t>Actions:</a:t>
            </a:r>
          </a:p>
          <a:p>
            <a:pPr marL="285750" indent="-285750">
              <a:buFont typeface="Wingdings" pitchFamily="2" charset="2"/>
              <a:buChar char="§"/>
            </a:pPr>
            <a:r>
              <a:rPr lang="en-GB" sz="1600">
                <a:solidFill>
                  <a:srgbClr val="0E0E0E"/>
                </a:solidFill>
                <a:effectLst/>
                <a:latin typeface=".AppleSystemUIFont"/>
              </a:rPr>
              <a:t>Personalized Marketing Campaigns</a:t>
            </a:r>
          </a:p>
          <a:p>
            <a:pPr marL="285750" indent="-285750">
              <a:buFont typeface="Wingdings" pitchFamily="2" charset="2"/>
              <a:buChar char="§"/>
            </a:pPr>
            <a:r>
              <a:rPr lang="en-GB" sz="1600">
                <a:solidFill>
                  <a:srgbClr val="0E0E0E"/>
                </a:solidFill>
                <a:latin typeface=".AppleSystemUIFont"/>
              </a:rPr>
              <a:t>Customer Segmentation</a:t>
            </a:r>
            <a:endParaRPr lang="en-GB" sz="1600">
              <a:solidFill>
                <a:srgbClr val="0E0E0E"/>
              </a:solidFill>
              <a:effectLst/>
              <a:latin typeface=".AppleSystemUIFont"/>
            </a:endParaRPr>
          </a:p>
        </p:txBody>
      </p:sp>
      <p:sp>
        <p:nvSpPr>
          <p:cNvPr id="17" name="Rectangle 16">
            <a:extLst>
              <a:ext uri="{FF2B5EF4-FFF2-40B4-BE49-F238E27FC236}">
                <a16:creationId xmlns:a16="http://schemas.microsoft.com/office/drawing/2014/main" id="{2CC61BD7-5DB2-3A86-9BE6-FD79A88D0929}"/>
              </a:ext>
            </a:extLst>
          </p:cNvPr>
          <p:cNvSpPr/>
          <p:nvPr/>
        </p:nvSpPr>
        <p:spPr>
          <a:xfrm>
            <a:off x="125268" y="2778596"/>
            <a:ext cx="3548561" cy="646331"/>
          </a:xfrm>
          <a:prstGeom prst="rect">
            <a:avLst/>
          </a:prstGeom>
        </p:spPr>
        <p:txBody>
          <a:bodyPr wrap="square">
            <a:spAutoFit/>
          </a:bodyPr>
          <a:lstStyle/>
          <a:p>
            <a:pPr algn="ctr"/>
            <a:r>
              <a:rPr lang="en-GB" b="1">
                <a:solidFill>
                  <a:schemeClr val="bg1"/>
                </a:solidFill>
              </a:rPr>
              <a:t>Personalised Medication Development and Recovery Plans</a:t>
            </a:r>
          </a:p>
        </p:txBody>
      </p:sp>
      <p:sp>
        <p:nvSpPr>
          <p:cNvPr id="108" name="Rectangle 107">
            <a:extLst>
              <a:ext uri="{FF2B5EF4-FFF2-40B4-BE49-F238E27FC236}">
                <a16:creationId xmlns:a16="http://schemas.microsoft.com/office/drawing/2014/main" id="{479755EE-450C-3A36-7CC3-03E4BD667451}"/>
              </a:ext>
            </a:extLst>
          </p:cNvPr>
          <p:cNvSpPr/>
          <p:nvPr/>
        </p:nvSpPr>
        <p:spPr>
          <a:xfrm>
            <a:off x="3742081" y="3555559"/>
            <a:ext cx="3615227" cy="646331"/>
          </a:xfrm>
          <a:prstGeom prst="rect">
            <a:avLst/>
          </a:prstGeom>
        </p:spPr>
        <p:txBody>
          <a:bodyPr wrap="square">
            <a:spAutoFit/>
          </a:bodyPr>
          <a:lstStyle/>
          <a:p>
            <a:pPr algn="ctr"/>
            <a:r>
              <a:rPr lang="en-GB" b="1">
                <a:solidFill>
                  <a:schemeClr val="bg1"/>
                </a:solidFill>
              </a:rPr>
              <a:t>Enhanced Clinical </a:t>
            </a:r>
          </a:p>
          <a:p>
            <a:pPr algn="ctr"/>
            <a:r>
              <a:rPr lang="en-GB" b="1">
                <a:solidFill>
                  <a:schemeClr val="bg1"/>
                </a:solidFill>
              </a:rPr>
              <a:t>Drug Trials</a:t>
            </a:r>
          </a:p>
        </p:txBody>
      </p:sp>
      <p:sp>
        <p:nvSpPr>
          <p:cNvPr id="112" name="Rectangle 111">
            <a:extLst>
              <a:ext uri="{FF2B5EF4-FFF2-40B4-BE49-F238E27FC236}">
                <a16:creationId xmlns:a16="http://schemas.microsoft.com/office/drawing/2014/main" id="{89FD93E8-C955-0902-9F80-C254966DD232}"/>
              </a:ext>
            </a:extLst>
          </p:cNvPr>
          <p:cNvSpPr/>
          <p:nvPr/>
        </p:nvSpPr>
        <p:spPr>
          <a:xfrm>
            <a:off x="7225839" y="3859670"/>
            <a:ext cx="4024071" cy="646331"/>
          </a:xfrm>
          <a:prstGeom prst="rect">
            <a:avLst/>
          </a:prstGeom>
        </p:spPr>
        <p:txBody>
          <a:bodyPr wrap="square">
            <a:spAutoFit/>
          </a:bodyPr>
          <a:lstStyle/>
          <a:p>
            <a:pPr algn="ctr"/>
            <a:r>
              <a:rPr lang="en-GB" b="1">
                <a:solidFill>
                  <a:schemeClr val="bg1"/>
                </a:solidFill>
              </a:rPr>
              <a:t>Market Segmentation and </a:t>
            </a:r>
          </a:p>
          <a:p>
            <a:pPr algn="ctr"/>
            <a:r>
              <a:rPr lang="en-GB" b="1">
                <a:solidFill>
                  <a:schemeClr val="bg1"/>
                </a:solidFill>
              </a:rPr>
              <a:t>Personalised Marketing</a:t>
            </a:r>
          </a:p>
        </p:txBody>
      </p:sp>
      <p:sp>
        <p:nvSpPr>
          <p:cNvPr id="117" name="Rectangle 116">
            <a:extLst>
              <a:ext uri="{FF2B5EF4-FFF2-40B4-BE49-F238E27FC236}">
                <a16:creationId xmlns:a16="http://schemas.microsoft.com/office/drawing/2014/main" id="{19A79CAA-E991-6937-6497-86192D10447B}"/>
              </a:ext>
            </a:extLst>
          </p:cNvPr>
          <p:cNvSpPr/>
          <p:nvPr/>
        </p:nvSpPr>
        <p:spPr>
          <a:xfrm>
            <a:off x="3674526" y="4476312"/>
            <a:ext cx="3387727" cy="2893100"/>
          </a:xfrm>
          <a:prstGeom prst="rect">
            <a:avLst/>
          </a:prstGeom>
          <a:noFill/>
        </p:spPr>
        <p:txBody>
          <a:bodyPr wrap="square">
            <a:spAutoFit/>
          </a:bodyPr>
          <a:lstStyle/>
          <a:p>
            <a:pPr algn="ctr"/>
            <a:r>
              <a:rPr lang="en-GB" sz="1600" b="1">
                <a:solidFill>
                  <a:srgbClr val="0E0E0E"/>
                </a:solidFill>
                <a:effectLst/>
                <a:latin typeface=".AppleSystemUIFont"/>
              </a:rPr>
              <a:t>Enhance the outcome of clinical drug </a:t>
            </a:r>
            <a:r>
              <a:rPr lang="en-GB" sz="1600" b="1">
                <a:solidFill>
                  <a:srgbClr val="0E0E0E"/>
                </a:solidFill>
                <a:latin typeface=".AppleSystemUIFont"/>
              </a:rPr>
              <a:t>trials</a:t>
            </a:r>
            <a:r>
              <a:rPr lang="en-GB" sz="1600">
                <a:solidFill>
                  <a:srgbClr val="0E0E0E"/>
                </a:solidFill>
                <a:latin typeface=".AppleSystemUIFont"/>
              </a:rPr>
              <a:t> by selecting appropriate target groups for drug testing.</a:t>
            </a:r>
          </a:p>
          <a:p>
            <a:r>
              <a:rPr lang="en-GB" sz="1600" b="1">
                <a:solidFill>
                  <a:srgbClr val="0E0E0E"/>
                </a:solidFill>
                <a:effectLst/>
                <a:latin typeface=".AppleSystemUIFont"/>
              </a:rPr>
              <a:t>Actions:</a:t>
            </a:r>
            <a:endParaRPr lang="en-GB" sz="1600" b="1">
              <a:solidFill>
                <a:srgbClr val="0E0E0E"/>
              </a:solidFill>
              <a:latin typeface=".AppleSystemUIFont"/>
            </a:endParaRPr>
          </a:p>
          <a:p>
            <a:pPr marL="285750" indent="-285750">
              <a:buFont typeface="Wingdings" pitchFamily="2" charset="2"/>
              <a:buChar char="§"/>
            </a:pPr>
            <a:r>
              <a:rPr lang="en-GB" sz="1600">
                <a:solidFill>
                  <a:srgbClr val="0E0E0E"/>
                </a:solidFill>
                <a:effectLst/>
                <a:latin typeface=".AppleSystemUIFont"/>
              </a:rPr>
              <a:t>Targeted Recruitment</a:t>
            </a:r>
          </a:p>
          <a:p>
            <a:pPr marL="285750" indent="-285750">
              <a:buFont typeface="Wingdings" pitchFamily="2" charset="2"/>
              <a:buChar char="§"/>
            </a:pPr>
            <a:r>
              <a:rPr lang="en-GB" sz="1600">
                <a:solidFill>
                  <a:srgbClr val="0E0E0E"/>
                </a:solidFill>
                <a:latin typeface=".AppleSystemUIFont"/>
              </a:rPr>
              <a:t>Assess drug effectiveness for different patient profiles using advanced analytics</a:t>
            </a:r>
          </a:p>
          <a:p>
            <a:pPr marL="285750" indent="-285750">
              <a:buFont typeface="Wingdings" pitchFamily="2" charset="2"/>
              <a:buChar char="§"/>
            </a:pPr>
            <a:endParaRPr lang="en-GB">
              <a:solidFill>
                <a:srgbClr val="0E0E0E"/>
              </a:solidFill>
              <a:effectLst/>
              <a:latin typeface=".AppleSystemUIFont"/>
            </a:endParaRPr>
          </a:p>
          <a:p>
            <a:pPr marL="285750" indent="-285750">
              <a:buFont typeface="Wingdings" pitchFamily="2" charset="2"/>
              <a:buChar char="§"/>
            </a:pPr>
            <a:endParaRPr lang="en-GB">
              <a:solidFill>
                <a:srgbClr val="0E0E0E"/>
              </a:solidFill>
              <a:effectLst/>
              <a:latin typeface=".AppleSystemUIFont"/>
            </a:endParaRPr>
          </a:p>
          <a:p>
            <a:endParaRPr lang="en-GB">
              <a:solidFill>
                <a:srgbClr val="0E0E0E"/>
              </a:solidFill>
              <a:effectLst/>
              <a:latin typeface=".AppleSystemUIFont"/>
            </a:endParaRPr>
          </a:p>
        </p:txBody>
      </p:sp>
      <p:sp>
        <p:nvSpPr>
          <p:cNvPr id="121" name="Rectangle 120">
            <a:extLst>
              <a:ext uri="{FF2B5EF4-FFF2-40B4-BE49-F238E27FC236}">
                <a16:creationId xmlns:a16="http://schemas.microsoft.com/office/drawing/2014/main" id="{4ED264BA-BBC1-5978-79CF-8A052A7397A0}"/>
              </a:ext>
            </a:extLst>
          </p:cNvPr>
          <p:cNvSpPr/>
          <p:nvPr/>
        </p:nvSpPr>
        <p:spPr>
          <a:xfrm>
            <a:off x="125268" y="3721257"/>
            <a:ext cx="3303405" cy="3077766"/>
          </a:xfrm>
          <a:prstGeom prst="rect">
            <a:avLst/>
          </a:prstGeom>
          <a:noFill/>
        </p:spPr>
        <p:txBody>
          <a:bodyPr wrap="square">
            <a:spAutoFit/>
          </a:bodyPr>
          <a:lstStyle/>
          <a:p>
            <a:pPr algn="ctr"/>
            <a:r>
              <a:rPr lang="en-GB" sz="1600">
                <a:solidFill>
                  <a:srgbClr val="0E0E0E"/>
                </a:solidFill>
                <a:latin typeface=".AppleSystemUIFont"/>
              </a:rPr>
              <a:t>Based on </a:t>
            </a:r>
            <a:r>
              <a:rPr lang="en-GB" sz="1600" b="1">
                <a:solidFill>
                  <a:srgbClr val="0E0E0E"/>
                </a:solidFill>
                <a:latin typeface=".AppleSystemUIFont"/>
              </a:rPr>
              <a:t>patient profile</a:t>
            </a:r>
            <a:r>
              <a:rPr lang="en-GB" sz="1600">
                <a:solidFill>
                  <a:srgbClr val="0E0E0E"/>
                </a:solidFill>
                <a:latin typeface=".AppleSystemUIFont"/>
              </a:rPr>
              <a:t>, </a:t>
            </a:r>
            <a:r>
              <a:rPr lang="en-GB" sz="1600" b="1">
                <a:solidFill>
                  <a:srgbClr val="0E0E0E"/>
                </a:solidFill>
                <a:latin typeface=".AppleSystemUIFont"/>
              </a:rPr>
              <a:t>tailor the medicine and recovery plan </a:t>
            </a:r>
            <a:r>
              <a:rPr lang="en-GB" sz="1600">
                <a:solidFill>
                  <a:srgbClr val="0E0E0E"/>
                </a:solidFill>
                <a:latin typeface=".AppleSystemUIFont"/>
              </a:rPr>
              <a:t>to suit needs of the patient.</a:t>
            </a:r>
          </a:p>
          <a:p>
            <a:r>
              <a:rPr lang="en-GB" sz="1600" b="1">
                <a:solidFill>
                  <a:srgbClr val="0E0E0E"/>
                </a:solidFill>
                <a:latin typeface=".AppleSystemUIFont"/>
              </a:rPr>
              <a:t>Actions:</a:t>
            </a:r>
            <a:endParaRPr lang="en-GB" sz="1600" b="1">
              <a:solidFill>
                <a:srgbClr val="0E0E0E"/>
              </a:solidFill>
              <a:effectLst/>
              <a:latin typeface=".AppleSystemUIFont"/>
            </a:endParaRPr>
          </a:p>
          <a:p>
            <a:pPr marL="285750" indent="-285750">
              <a:buFont typeface="Wingdings" pitchFamily="2" charset="2"/>
              <a:buChar char="§"/>
            </a:pPr>
            <a:r>
              <a:rPr lang="en-GB" sz="1600">
                <a:solidFill>
                  <a:srgbClr val="0E0E0E"/>
                </a:solidFill>
                <a:effectLst/>
                <a:latin typeface=".AppleSystemUIFont"/>
              </a:rPr>
              <a:t>Personalised Weight and Metabolic Agent Medications</a:t>
            </a:r>
          </a:p>
          <a:p>
            <a:pPr marL="285750" indent="-285750">
              <a:buFont typeface="Wingdings" pitchFamily="2" charset="2"/>
              <a:buChar char="§"/>
            </a:pPr>
            <a:r>
              <a:rPr lang="en-GB" sz="1600">
                <a:solidFill>
                  <a:srgbClr val="0E0E0E"/>
                </a:solidFill>
                <a:latin typeface=".AppleSystemUIFont"/>
              </a:rPr>
              <a:t>Diabetes related disease medication development</a:t>
            </a:r>
          </a:p>
          <a:p>
            <a:pPr marL="285750" indent="-285750">
              <a:buFont typeface="Wingdings" pitchFamily="2" charset="2"/>
              <a:buChar char="§"/>
            </a:pPr>
            <a:r>
              <a:rPr lang="en-GB" sz="1600">
                <a:solidFill>
                  <a:srgbClr val="0E0E0E"/>
                </a:solidFill>
                <a:latin typeface=".AppleSystemUIFont"/>
              </a:rPr>
              <a:t>Targeted</a:t>
            </a:r>
            <a:r>
              <a:rPr lang="en-GB" sz="1600">
                <a:solidFill>
                  <a:srgbClr val="0E0E0E"/>
                </a:solidFill>
                <a:effectLst/>
                <a:latin typeface=".AppleSystemUIFont"/>
              </a:rPr>
              <a:t> Stress-Reduction Therapies</a:t>
            </a:r>
          </a:p>
          <a:p>
            <a:pPr marL="285750" indent="-285750">
              <a:buFont typeface="Wingdings" pitchFamily="2" charset="2"/>
              <a:buChar char="§"/>
            </a:pPr>
            <a:r>
              <a:rPr lang="en-GB" sz="1600">
                <a:solidFill>
                  <a:srgbClr val="0E0E0E"/>
                </a:solidFill>
                <a:effectLst/>
                <a:latin typeface=".AppleSystemUIFont"/>
              </a:rPr>
              <a:t>Targeted Alcohol Recovery Plans</a:t>
            </a:r>
          </a:p>
          <a:p>
            <a:pPr marL="285750" indent="-285750" algn="ctr">
              <a:buFontTx/>
              <a:buChar char="-"/>
            </a:pPr>
            <a:endParaRPr lang="en-GB" b="1">
              <a:solidFill>
                <a:srgbClr val="0E0E0E"/>
              </a:solidFill>
              <a:effectLst/>
              <a:latin typeface="Graphik Semibold" panose="020B0703030202060203" pitchFamily="34" charset="0"/>
            </a:endParaRPr>
          </a:p>
        </p:txBody>
      </p:sp>
      <p:pic>
        <p:nvPicPr>
          <p:cNvPr id="6" name="Graphic 5" descr="Medicine with solid fill">
            <a:extLst>
              <a:ext uri="{FF2B5EF4-FFF2-40B4-BE49-F238E27FC236}">
                <a16:creationId xmlns:a16="http://schemas.microsoft.com/office/drawing/2014/main" id="{7D8D7398-2937-F14A-36CD-E40BD74614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759" y="2636010"/>
            <a:ext cx="914400" cy="914400"/>
          </a:xfrm>
          <a:prstGeom prst="rect">
            <a:avLst/>
          </a:prstGeom>
        </p:spPr>
      </p:pic>
      <p:pic>
        <p:nvPicPr>
          <p:cNvPr id="13" name="Graphic 12" descr="Target Audience with solid fill">
            <a:extLst>
              <a:ext uri="{FF2B5EF4-FFF2-40B4-BE49-F238E27FC236}">
                <a16:creationId xmlns:a16="http://schemas.microsoft.com/office/drawing/2014/main" id="{744AC99C-C584-4E7A-63AA-CC802DF2A4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9506" y="3054257"/>
            <a:ext cx="914400" cy="914400"/>
          </a:xfrm>
          <a:prstGeom prst="rect">
            <a:avLst/>
          </a:prstGeom>
        </p:spPr>
      </p:pic>
      <p:pic>
        <p:nvPicPr>
          <p:cNvPr id="20" name="Graphic 19" descr="User with solid fill">
            <a:extLst>
              <a:ext uri="{FF2B5EF4-FFF2-40B4-BE49-F238E27FC236}">
                <a16:creationId xmlns:a16="http://schemas.microsoft.com/office/drawing/2014/main" id="{2EEB3206-84D7-6245-69B0-20844B7826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8518" y="1933087"/>
            <a:ext cx="914400" cy="914400"/>
          </a:xfrm>
          <a:prstGeom prst="rect">
            <a:avLst/>
          </a:prstGeom>
        </p:spPr>
      </p:pic>
      <p:pic>
        <p:nvPicPr>
          <p:cNvPr id="24" name="Graphic 23" descr="Gantt Chart with solid fill">
            <a:extLst>
              <a:ext uri="{FF2B5EF4-FFF2-40B4-BE49-F238E27FC236}">
                <a16:creationId xmlns:a16="http://schemas.microsoft.com/office/drawing/2014/main" id="{525BE5C4-72E4-EF36-3AD7-A88E3DB674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9046" y="1933087"/>
            <a:ext cx="914400" cy="914400"/>
          </a:xfrm>
          <a:prstGeom prst="rect">
            <a:avLst/>
          </a:prstGeom>
        </p:spPr>
      </p:pic>
    </p:spTree>
    <p:extLst>
      <p:ext uri="{BB962C8B-B14F-4D97-AF65-F5344CB8AC3E}">
        <p14:creationId xmlns:p14="http://schemas.microsoft.com/office/powerpoint/2010/main" val="1564866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7270"/>
        </a:solidFill>
        <a:effectLst/>
      </p:bgPr>
    </p:bg>
    <p:spTree>
      <p:nvGrpSpPr>
        <p:cNvPr id="1" name="">
          <a:extLst>
            <a:ext uri="{FF2B5EF4-FFF2-40B4-BE49-F238E27FC236}">
              <a16:creationId xmlns:a16="http://schemas.microsoft.com/office/drawing/2014/main" id="{BC8A03B4-5864-D8C6-C635-6811EFF74E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0B4F5C-EA8B-1AC9-BF39-207460954923}"/>
              </a:ext>
            </a:extLst>
          </p:cNvPr>
          <p:cNvSpPr>
            <a:spLocks noGrp="1"/>
          </p:cNvSpPr>
          <p:nvPr>
            <p:ph type="title"/>
          </p:nvPr>
        </p:nvSpPr>
        <p:spPr>
          <a:xfrm>
            <a:off x="2406316" y="808074"/>
            <a:ext cx="7379368" cy="756682"/>
          </a:xfrm>
        </p:spPr>
        <p:txBody>
          <a:bodyPr/>
          <a:lstStyle/>
          <a:p>
            <a:pPr algn="ctr"/>
            <a:r>
              <a:rPr lang="en-GB"/>
              <a:t>Thank you</a:t>
            </a:r>
          </a:p>
        </p:txBody>
      </p:sp>
      <p:sp>
        <p:nvSpPr>
          <p:cNvPr id="4" name="Text Placeholder 6">
            <a:extLst>
              <a:ext uri="{FF2B5EF4-FFF2-40B4-BE49-F238E27FC236}">
                <a16:creationId xmlns:a16="http://schemas.microsoft.com/office/drawing/2014/main" id="{A83F6AAF-7A8F-8BDA-AD69-75DCAF6B6A42}"/>
              </a:ext>
            </a:extLst>
          </p:cNvPr>
          <p:cNvSpPr txBox="1">
            <a:spLocks/>
          </p:cNvSpPr>
          <p:nvPr/>
        </p:nvSpPr>
        <p:spPr>
          <a:xfrm>
            <a:off x="1425088" y="2568705"/>
            <a:ext cx="9341824" cy="510067"/>
          </a:xfrm>
          <a:prstGeom prst="rect">
            <a:avLst/>
          </a:prstGeom>
        </p:spPr>
        <p:txBody>
          <a:bodyPr vert="horz" wrap="square" lIns="0" tIns="0" rIns="0" bIns="72000" rtlCol="0">
            <a:spAutoFit/>
          </a:bodyPr>
          <a:lstStyle>
            <a:lvl1pPr marL="0" indent="0" algn="l" defTabSz="1734634" rtl="0" eaLnBrk="1" latinLnBrk="0" hangingPunct="1">
              <a:lnSpc>
                <a:spcPct val="80000"/>
              </a:lnSpc>
              <a:spcBef>
                <a:spcPts val="600"/>
              </a:spcBef>
              <a:buFont typeface="Arial" charset="0"/>
              <a:buNone/>
              <a:defRPr lang="en-US" sz="2000" b="0" i="0" kern="1200" cap="all" baseline="0" dirty="0" smtClean="0">
                <a:solidFill>
                  <a:schemeClr val="accent2"/>
                </a:solidFill>
                <a:latin typeface="+mj-lt"/>
                <a:ea typeface="Arial Black" charset="0"/>
                <a:cs typeface="Arial Black" charset="0"/>
              </a:defRPr>
            </a:lvl1pPr>
            <a:lvl2pPr marL="182563"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2pPr>
            <a:lvl3pPr marL="3619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smtClean="0">
                <a:solidFill>
                  <a:schemeClr val="tx1"/>
                </a:solidFill>
                <a:latin typeface="+mn-lt"/>
                <a:ea typeface="Arial Black" charset="0"/>
                <a:cs typeface="Arial Black" charset="0"/>
              </a:defRPr>
            </a:lvl3pPr>
            <a:lvl4pPr marL="536575"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4pPr>
            <a:lvl5pPr marL="7175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lnSpc>
                <a:spcPct val="106000"/>
              </a:lnSpc>
              <a:spcAft>
                <a:spcPts val="800"/>
              </a:spcAft>
            </a:pPr>
            <a:r>
              <a:rPr lang="en-GB" sz="2800" kern="100">
                <a:solidFill>
                  <a:schemeClr val="bg1"/>
                </a:solidFill>
                <a:effectLst/>
                <a:ea typeface="Aptos" panose="020B0004020202020204" pitchFamily="34" charset="0"/>
                <a:cs typeface="Times New Roman" panose="02020603050405020304" pitchFamily="18" charset="0"/>
              </a:rPr>
              <a:t>Any questions?</a:t>
            </a:r>
            <a:endParaRPr kumimoji="0" lang="en-US" sz="2800" b="1" i="0" u="none" strike="noStrike" kern="1200" cap="none" spc="0" normalizeH="0" baseline="0" noProof="0">
              <a:ln>
                <a:noFill/>
              </a:ln>
              <a:solidFill>
                <a:schemeClr val="bg1"/>
              </a:solidFill>
              <a:effectLst/>
              <a:uLnTx/>
              <a:uFillTx/>
              <a:cs typeface="Arial Black" charset="0"/>
            </a:endParaRPr>
          </a:p>
        </p:txBody>
      </p:sp>
      <p:sp>
        <p:nvSpPr>
          <p:cNvPr id="2" name="TextBox 1">
            <a:extLst>
              <a:ext uri="{FF2B5EF4-FFF2-40B4-BE49-F238E27FC236}">
                <a16:creationId xmlns:a16="http://schemas.microsoft.com/office/drawing/2014/main" id="{65F60B77-3478-7AF7-2316-6C13DC6437A6}"/>
              </a:ext>
            </a:extLst>
          </p:cNvPr>
          <p:cNvSpPr txBox="1"/>
          <p:nvPr/>
        </p:nvSpPr>
        <p:spPr>
          <a:xfrm>
            <a:off x="972273" y="4641448"/>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01CC4B61-7C50-CA18-D7CE-DB3DF51B34F3}"/>
              </a:ext>
            </a:extLst>
          </p:cNvPr>
          <p:cNvSpPr txBox="1"/>
          <p:nvPr/>
        </p:nvSpPr>
        <p:spPr>
          <a:xfrm>
            <a:off x="10347767" y="1851949"/>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6" name="Picture Placeholder 6" descr="A logo of cubes in a drop of water&#10;&#10;Description automatically generated">
            <a:extLst>
              <a:ext uri="{FF2B5EF4-FFF2-40B4-BE49-F238E27FC236}">
                <a16:creationId xmlns:a16="http://schemas.microsoft.com/office/drawing/2014/main" id="{C7300593-532C-445B-3FFC-2ED20058D7C2}"/>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299387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16</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Deliverable 1 – Data preprocessing</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pic>
        <p:nvPicPr>
          <p:cNvPr id="9218" name="Picture 2">
            <a:extLst>
              <a:ext uri="{FF2B5EF4-FFF2-40B4-BE49-F238E27FC236}">
                <a16:creationId xmlns:a16="http://schemas.microsoft.com/office/drawing/2014/main" id="{85833CD5-6EA7-5E9D-342E-9931CCC4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134" y="1148520"/>
            <a:ext cx="8408205" cy="537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502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DA2A-B0FE-BB5E-1EE7-8461E59D07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CEE83-222E-7001-EF9F-5363E6D4B8EA}"/>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17</a:t>
            </a:fld>
            <a:endParaRPr lang="en-US"/>
          </a:p>
        </p:txBody>
      </p:sp>
      <p:sp>
        <p:nvSpPr>
          <p:cNvPr id="2" name="Title 1">
            <a:extLst>
              <a:ext uri="{FF2B5EF4-FFF2-40B4-BE49-F238E27FC236}">
                <a16:creationId xmlns:a16="http://schemas.microsoft.com/office/drawing/2014/main" id="{7689789E-5E5E-F7C1-3A88-D6EB5CE4608C}"/>
              </a:ext>
            </a:extLst>
          </p:cNvPr>
          <p:cNvSpPr>
            <a:spLocks noGrp="1"/>
          </p:cNvSpPr>
          <p:nvPr>
            <p:ph type="title"/>
          </p:nvPr>
        </p:nvSpPr>
        <p:spPr/>
        <p:txBody>
          <a:bodyPr/>
          <a:lstStyle/>
          <a:p>
            <a:r>
              <a:rPr lang="en-US"/>
              <a:t>Deliverable 1 – Data preprocessing</a:t>
            </a:r>
          </a:p>
        </p:txBody>
      </p:sp>
      <p:pic>
        <p:nvPicPr>
          <p:cNvPr id="3" name="Picture Placeholder 6" descr="A logo of cubes in a drop of water&#10;&#10;Description automatically generated">
            <a:extLst>
              <a:ext uri="{FF2B5EF4-FFF2-40B4-BE49-F238E27FC236}">
                <a16:creationId xmlns:a16="http://schemas.microsoft.com/office/drawing/2014/main" id="{942511C1-4D3D-D359-CB5A-E5B93A14D1A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426FD627-FB7F-5645-05B2-310E4D0F58A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2970" y="1298865"/>
            <a:ext cx="5664764" cy="2096201"/>
          </a:xfrm>
          <a:prstGeom prst="rect">
            <a:avLst/>
          </a:prstGeom>
          <a:noFill/>
          <a:ln>
            <a:noFill/>
          </a:ln>
        </p:spPr>
      </p:pic>
      <p:graphicFrame>
        <p:nvGraphicFramePr>
          <p:cNvPr id="6" name="Table 5">
            <a:extLst>
              <a:ext uri="{FF2B5EF4-FFF2-40B4-BE49-F238E27FC236}">
                <a16:creationId xmlns:a16="http://schemas.microsoft.com/office/drawing/2014/main" id="{8FBE64CB-3D5B-42F8-19CA-574A03C20117}"/>
              </a:ext>
            </a:extLst>
          </p:cNvPr>
          <p:cNvGraphicFramePr>
            <a:graphicFrameLocks noGrp="1"/>
          </p:cNvGraphicFramePr>
          <p:nvPr>
            <p:extLst>
              <p:ext uri="{D42A27DB-BD31-4B8C-83A1-F6EECF244321}">
                <p14:modId xmlns:p14="http://schemas.microsoft.com/office/powerpoint/2010/main" val="204683632"/>
              </p:ext>
            </p:extLst>
          </p:nvPr>
        </p:nvGraphicFramePr>
        <p:xfrm>
          <a:off x="1475872" y="3853835"/>
          <a:ext cx="8843786" cy="1805944"/>
        </p:xfrm>
        <a:graphic>
          <a:graphicData uri="http://schemas.openxmlformats.org/drawingml/2006/table">
            <a:tbl>
              <a:tblPr firstRow="1" firstCol="1" bandRow="1">
                <a:tableStyleId>{5C22544A-7EE6-4342-B048-85BDC9FD1C3A}</a:tableStyleId>
              </a:tblPr>
              <a:tblGrid>
                <a:gridCol w="690553">
                  <a:extLst>
                    <a:ext uri="{9D8B030D-6E8A-4147-A177-3AD203B41FA5}">
                      <a16:colId xmlns:a16="http://schemas.microsoft.com/office/drawing/2014/main" val="3361429747"/>
                    </a:ext>
                  </a:extLst>
                </a:gridCol>
                <a:gridCol w="1251627">
                  <a:extLst>
                    <a:ext uri="{9D8B030D-6E8A-4147-A177-3AD203B41FA5}">
                      <a16:colId xmlns:a16="http://schemas.microsoft.com/office/drawing/2014/main" val="3322429381"/>
                    </a:ext>
                  </a:extLst>
                </a:gridCol>
                <a:gridCol w="2502274">
                  <a:extLst>
                    <a:ext uri="{9D8B030D-6E8A-4147-A177-3AD203B41FA5}">
                      <a16:colId xmlns:a16="http://schemas.microsoft.com/office/drawing/2014/main" val="2861588297"/>
                    </a:ext>
                  </a:extLst>
                </a:gridCol>
                <a:gridCol w="4399332">
                  <a:extLst>
                    <a:ext uri="{9D8B030D-6E8A-4147-A177-3AD203B41FA5}">
                      <a16:colId xmlns:a16="http://schemas.microsoft.com/office/drawing/2014/main" val="1599105324"/>
                    </a:ext>
                  </a:extLst>
                </a:gridCol>
              </a:tblGrid>
              <a:tr h="0">
                <a:tc>
                  <a:txBody>
                    <a:bodyPr/>
                    <a:lstStyle/>
                    <a:p>
                      <a:pPr>
                        <a:lnSpc>
                          <a:spcPct val="115000"/>
                        </a:lnSpc>
                        <a:spcAft>
                          <a:spcPts val="800"/>
                        </a:spcAft>
                      </a:pPr>
                      <a:r>
                        <a:rPr lang="en-GB" sz="1200" kern="100">
                          <a:effectLst/>
                        </a:rPr>
                        <a:t>ID</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Type</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Name</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Description</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421803"/>
                  </a:ext>
                </a:extLst>
              </a:tr>
              <a:tr h="0">
                <a:tc>
                  <a:txBody>
                    <a:bodyPr/>
                    <a:lstStyle/>
                    <a:p>
                      <a:pPr>
                        <a:lnSpc>
                          <a:spcPct val="115000"/>
                        </a:lnSpc>
                        <a:spcAft>
                          <a:spcPts val="800"/>
                        </a:spcAft>
                      </a:pPr>
                      <a:r>
                        <a:rPr lang="en-GB" sz="1200" kern="100">
                          <a:effectLst/>
                        </a:rPr>
                        <a:t>S1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System</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Snowflake Data Warehouse</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Stores all raw/cleaned/curated data for Mellitus (Diabetes Data)</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0469622"/>
                  </a:ext>
                </a:extLst>
              </a:tr>
              <a:tr h="0">
                <a:tc>
                  <a:txBody>
                    <a:bodyPr/>
                    <a:lstStyle/>
                    <a:p>
                      <a:pPr>
                        <a:lnSpc>
                          <a:spcPct val="115000"/>
                        </a:lnSpc>
                        <a:spcAft>
                          <a:spcPts val="800"/>
                        </a:spcAft>
                      </a:pPr>
                      <a:r>
                        <a:rPr lang="en-GB" sz="1200" kern="100">
                          <a:effectLst/>
                        </a:rPr>
                        <a:t>S2</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System</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Mellitus On-Premises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Runs Preprocessing Application</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5547186"/>
                  </a:ext>
                </a:extLst>
              </a:tr>
              <a:tr h="0">
                <a:tc>
                  <a:txBody>
                    <a:bodyPr/>
                    <a:lstStyle/>
                    <a:p>
                      <a:pPr>
                        <a:lnSpc>
                          <a:spcPct val="115000"/>
                        </a:lnSpc>
                        <a:spcAft>
                          <a:spcPts val="800"/>
                        </a:spcAft>
                      </a:pPr>
                      <a:r>
                        <a:rPr lang="en-GB" sz="1200" kern="100">
                          <a:effectLst/>
                        </a:rPr>
                        <a:t>O1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Object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Landing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File staging for inbound files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2700702"/>
                  </a:ext>
                </a:extLst>
              </a:tr>
              <a:tr h="0">
                <a:tc>
                  <a:txBody>
                    <a:bodyPr/>
                    <a:lstStyle/>
                    <a:p>
                      <a:pPr>
                        <a:lnSpc>
                          <a:spcPct val="115000"/>
                        </a:lnSpc>
                        <a:spcAft>
                          <a:spcPts val="800"/>
                        </a:spcAft>
                      </a:pPr>
                      <a:r>
                        <a:rPr lang="en-GB" sz="1200" kern="100">
                          <a:effectLst/>
                        </a:rPr>
                        <a:t>O2</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Object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Preprocessing Script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Set of python scripts for preprocessing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243687"/>
                  </a:ext>
                </a:extLst>
              </a:tr>
              <a:tr h="0">
                <a:tc>
                  <a:txBody>
                    <a:bodyPr/>
                    <a:lstStyle/>
                    <a:p>
                      <a:pPr>
                        <a:lnSpc>
                          <a:spcPct val="115000"/>
                        </a:lnSpc>
                        <a:spcAft>
                          <a:spcPts val="800"/>
                        </a:spcAft>
                      </a:pPr>
                      <a:r>
                        <a:rPr lang="en-GB" sz="1200" kern="100">
                          <a:effectLst/>
                        </a:rPr>
                        <a:t>O3</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Object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Staging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Database staging for inbound data</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402294"/>
                  </a:ext>
                </a:extLst>
              </a:tr>
              <a:tr h="0">
                <a:tc>
                  <a:txBody>
                    <a:bodyPr/>
                    <a:lstStyle/>
                    <a:p>
                      <a:pPr>
                        <a:lnSpc>
                          <a:spcPct val="115000"/>
                        </a:lnSpc>
                        <a:spcAft>
                          <a:spcPts val="800"/>
                        </a:spcAft>
                      </a:pPr>
                      <a:r>
                        <a:rPr lang="en-GB" sz="1200" kern="100">
                          <a:effectLst/>
                        </a:rPr>
                        <a:t>I1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Interface</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Landing to Preprocessing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Data load from diabetes data file into DataFrame within preprocessing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3436996"/>
                  </a:ext>
                </a:extLst>
              </a:tr>
              <a:tr h="0">
                <a:tc>
                  <a:txBody>
                    <a:bodyPr/>
                    <a:lstStyle/>
                    <a:p>
                      <a:pPr>
                        <a:lnSpc>
                          <a:spcPct val="115000"/>
                        </a:lnSpc>
                        <a:spcAft>
                          <a:spcPts val="800"/>
                        </a:spcAft>
                      </a:pPr>
                      <a:r>
                        <a:rPr lang="en-GB" sz="1200" kern="100">
                          <a:effectLst/>
                        </a:rPr>
                        <a:t>I2</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Interface</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Preprocessing to Staging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GB" sz="1200" kern="100">
                          <a:effectLst/>
                        </a:rPr>
                        <a:t>Data write into staging from preprocessing script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747470"/>
                  </a:ext>
                </a:extLst>
              </a:tr>
            </a:tbl>
          </a:graphicData>
        </a:graphic>
      </p:graphicFrame>
    </p:spTree>
    <p:extLst>
      <p:ext uri="{BB962C8B-B14F-4D97-AF65-F5344CB8AC3E}">
        <p14:creationId xmlns:p14="http://schemas.microsoft.com/office/powerpoint/2010/main" val="390421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18</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Deliverable 2 – EDA Report</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graphicFrame>
        <p:nvGraphicFramePr>
          <p:cNvPr id="6" name="Table 5">
            <a:extLst>
              <a:ext uri="{FF2B5EF4-FFF2-40B4-BE49-F238E27FC236}">
                <a16:creationId xmlns:a16="http://schemas.microsoft.com/office/drawing/2014/main" id="{AC4EFFAD-ABF4-8F02-2469-B270535D21B3}"/>
              </a:ext>
            </a:extLst>
          </p:cNvPr>
          <p:cNvGraphicFramePr>
            <a:graphicFrameLocks noGrp="1"/>
          </p:cNvGraphicFramePr>
          <p:nvPr>
            <p:extLst>
              <p:ext uri="{D42A27DB-BD31-4B8C-83A1-F6EECF244321}">
                <p14:modId xmlns:p14="http://schemas.microsoft.com/office/powerpoint/2010/main" val="2025010068"/>
              </p:ext>
            </p:extLst>
          </p:nvPr>
        </p:nvGraphicFramePr>
        <p:xfrm>
          <a:off x="624205" y="1475270"/>
          <a:ext cx="5471795" cy="1207582"/>
        </p:xfrm>
        <a:graphic>
          <a:graphicData uri="http://schemas.openxmlformats.org/drawingml/2006/table">
            <a:tbl>
              <a:tblPr firstRow="1" firstCol="1" bandRow="1">
                <a:tableStyleId>{5C22544A-7EE6-4342-B048-85BDC9FD1C3A}</a:tableStyleId>
              </a:tblPr>
              <a:tblGrid>
                <a:gridCol w="952500">
                  <a:extLst>
                    <a:ext uri="{9D8B030D-6E8A-4147-A177-3AD203B41FA5}">
                      <a16:colId xmlns:a16="http://schemas.microsoft.com/office/drawing/2014/main" val="3208964451"/>
                    </a:ext>
                  </a:extLst>
                </a:gridCol>
                <a:gridCol w="1340485">
                  <a:extLst>
                    <a:ext uri="{9D8B030D-6E8A-4147-A177-3AD203B41FA5}">
                      <a16:colId xmlns:a16="http://schemas.microsoft.com/office/drawing/2014/main" val="408925859"/>
                    </a:ext>
                  </a:extLst>
                </a:gridCol>
                <a:gridCol w="590550">
                  <a:extLst>
                    <a:ext uri="{9D8B030D-6E8A-4147-A177-3AD203B41FA5}">
                      <a16:colId xmlns:a16="http://schemas.microsoft.com/office/drawing/2014/main" val="1293784235"/>
                    </a:ext>
                  </a:extLst>
                </a:gridCol>
                <a:gridCol w="629920">
                  <a:extLst>
                    <a:ext uri="{9D8B030D-6E8A-4147-A177-3AD203B41FA5}">
                      <a16:colId xmlns:a16="http://schemas.microsoft.com/office/drawing/2014/main" val="746739656"/>
                    </a:ext>
                  </a:extLst>
                </a:gridCol>
                <a:gridCol w="1328420">
                  <a:extLst>
                    <a:ext uri="{9D8B030D-6E8A-4147-A177-3AD203B41FA5}">
                      <a16:colId xmlns:a16="http://schemas.microsoft.com/office/drawing/2014/main" val="2381228262"/>
                    </a:ext>
                  </a:extLst>
                </a:gridCol>
                <a:gridCol w="629920">
                  <a:extLst>
                    <a:ext uri="{9D8B030D-6E8A-4147-A177-3AD203B41FA5}">
                      <a16:colId xmlns:a16="http://schemas.microsoft.com/office/drawing/2014/main" val="3532419985"/>
                    </a:ext>
                  </a:extLst>
                </a:gridCol>
              </a:tblGrid>
              <a:tr h="190500">
                <a:tc>
                  <a:txBody>
                    <a:bodyPr/>
                    <a:lstStyle/>
                    <a:p>
                      <a:pPr>
                        <a:lnSpc>
                          <a:spcPct val="115000"/>
                        </a:lnSpc>
                        <a:spcAft>
                          <a:spcPts val="800"/>
                        </a:spcAft>
                      </a:pPr>
                      <a:r>
                        <a:rPr lang="en-GB" sz="1200" kern="100">
                          <a:effectLst/>
                        </a:rPr>
                        <a:t>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gridSpan="5">
                  <a:txBody>
                    <a:bodyPr/>
                    <a:lstStyle/>
                    <a:p>
                      <a:pPr>
                        <a:lnSpc>
                          <a:spcPct val="115000"/>
                        </a:lnSpc>
                        <a:spcAft>
                          <a:spcPts val="800"/>
                        </a:spcAft>
                      </a:pPr>
                      <a:r>
                        <a:rPr lang="en-GB" sz="1200" kern="100">
                          <a:effectLst/>
                        </a:rPr>
                        <a:t>Feature Importance - ML Model Ranking</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2925145"/>
                  </a:ext>
                </a:extLst>
              </a:tr>
              <a:tr h="190500">
                <a:tc>
                  <a:txBody>
                    <a:bodyPr/>
                    <a:lstStyle/>
                    <a:p>
                      <a:pPr>
                        <a:lnSpc>
                          <a:spcPct val="115000"/>
                        </a:lnSpc>
                        <a:spcAft>
                          <a:spcPts val="800"/>
                        </a:spcAft>
                      </a:pPr>
                      <a:r>
                        <a:rPr lang="en-GB" sz="1200" kern="100">
                          <a:effectLst/>
                        </a:rPr>
                        <a:t>Model</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2</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3</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4</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5</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70500509"/>
                  </a:ext>
                </a:extLst>
              </a:tr>
              <a:tr h="190500">
                <a:tc>
                  <a:txBody>
                    <a:bodyPr/>
                    <a:lstStyle/>
                    <a:p>
                      <a:pPr>
                        <a:lnSpc>
                          <a:spcPct val="115000"/>
                        </a:lnSpc>
                        <a:spcAft>
                          <a:spcPts val="800"/>
                        </a:spcAft>
                      </a:pPr>
                      <a:r>
                        <a:rPr lang="en-GB" sz="1200" kern="100">
                          <a:effectLst/>
                        </a:rPr>
                        <a:t>Random Forest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weight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stress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alcohol</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physical activity</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bmi</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41187882"/>
                  </a:ext>
                </a:extLst>
              </a:tr>
              <a:tr h="190500">
                <a:tc>
                  <a:txBody>
                    <a:bodyPr/>
                    <a:lstStyle/>
                    <a:p>
                      <a:pPr>
                        <a:lnSpc>
                          <a:spcPct val="115000"/>
                        </a:lnSpc>
                        <a:spcAft>
                          <a:spcPts val="800"/>
                        </a:spcAft>
                      </a:pPr>
                      <a:r>
                        <a:rPr lang="en-GB" sz="1200" kern="100">
                          <a:effectLst/>
                        </a:rPr>
                        <a:t>XGBoost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family_diabetes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weight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alcohol</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physical activity</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stress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01145578"/>
                  </a:ext>
                </a:extLst>
              </a:tr>
              <a:tr h="190500">
                <a:tc>
                  <a:txBody>
                    <a:bodyPr/>
                    <a:lstStyle/>
                    <a:p>
                      <a:pPr>
                        <a:lnSpc>
                          <a:spcPct val="115000"/>
                        </a:lnSpc>
                        <a:spcAft>
                          <a:spcPts val="800"/>
                        </a:spcAft>
                      </a:pPr>
                      <a:r>
                        <a:rPr lang="en-GB" sz="1200" kern="100">
                          <a:effectLst/>
                        </a:rPr>
                        <a:t>Logistic</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family_diabetes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weight</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stress</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bmi</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a:lnSpc>
                          <a:spcPct val="115000"/>
                        </a:lnSpc>
                        <a:spcAft>
                          <a:spcPts val="800"/>
                        </a:spcAft>
                      </a:pPr>
                      <a:r>
                        <a:rPr lang="en-GB" sz="1200" kern="100">
                          <a:effectLst/>
                        </a:rPr>
                        <a:t>alcohol</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16159613"/>
                  </a:ext>
                </a:extLst>
              </a:tr>
            </a:tbl>
          </a:graphicData>
        </a:graphic>
      </p:graphicFrame>
    </p:spTree>
    <p:extLst>
      <p:ext uri="{BB962C8B-B14F-4D97-AF65-F5344CB8AC3E}">
        <p14:creationId xmlns:p14="http://schemas.microsoft.com/office/powerpoint/2010/main" val="2412124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19</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Deliverable 3 – Cleaned and Prepared data CSV</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sp>
        <p:nvSpPr>
          <p:cNvPr id="8" name="TextBox 7">
            <a:extLst>
              <a:ext uri="{FF2B5EF4-FFF2-40B4-BE49-F238E27FC236}">
                <a16:creationId xmlns:a16="http://schemas.microsoft.com/office/drawing/2014/main" id="{FFEE0793-9858-AB72-B169-683C72A3C0FC}"/>
              </a:ext>
            </a:extLst>
          </p:cNvPr>
          <p:cNvSpPr txBox="1"/>
          <p:nvPr/>
        </p:nvSpPr>
        <p:spPr>
          <a:xfrm>
            <a:off x="635508" y="1317343"/>
            <a:ext cx="6099048" cy="5078313"/>
          </a:xfrm>
          <a:prstGeom prst="rect">
            <a:avLst/>
          </a:prstGeom>
          <a:noFill/>
        </p:spPr>
        <p:txBody>
          <a:bodyPr wrap="square">
            <a:spAutoFit/>
          </a:bodyPr>
          <a:lstStyle/>
          <a:p>
            <a:r>
              <a:rPr lang="en-GB">
                <a:solidFill>
                  <a:srgbClr val="0E0E0E"/>
                </a:solidFill>
                <a:effectLst/>
                <a:latin typeface=".AppleSystemUIFont"/>
              </a:rPr>
              <a:t>• </a:t>
            </a:r>
            <a:r>
              <a:rPr lang="en-GB" err="1">
                <a:solidFill>
                  <a:srgbClr val="0E0E0E"/>
                </a:solidFill>
                <a:effectLst/>
                <a:latin typeface=".AppleSystemUIFont"/>
              </a:rPr>
              <a:t>file_id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row_id</a:t>
            </a:r>
            <a:endParaRPr lang="en-GB">
              <a:solidFill>
                <a:srgbClr val="0E0E0E"/>
              </a:solidFill>
              <a:effectLst/>
              <a:latin typeface=".AppleSystemUIFont"/>
            </a:endParaRPr>
          </a:p>
          <a:p>
            <a:r>
              <a:rPr lang="en-GB">
                <a:solidFill>
                  <a:srgbClr val="0E0E0E"/>
                </a:solidFill>
                <a:effectLst/>
                <a:latin typeface=".AppleSystemUIFont"/>
              </a:rPr>
              <a:t>• gender</a:t>
            </a:r>
          </a:p>
          <a:p>
            <a:r>
              <a:rPr lang="en-GB">
                <a:solidFill>
                  <a:srgbClr val="0E0E0E"/>
                </a:solidFill>
                <a:effectLst/>
                <a:latin typeface=".AppleSystemUIFont"/>
              </a:rPr>
              <a:t>• age</a:t>
            </a:r>
          </a:p>
          <a:p>
            <a:r>
              <a:rPr lang="en-GB">
                <a:solidFill>
                  <a:srgbClr val="0E0E0E"/>
                </a:solidFill>
                <a:effectLst/>
                <a:latin typeface=".AppleSystemUIFont"/>
              </a:rPr>
              <a:t>• hypertension</a:t>
            </a:r>
          </a:p>
          <a:p>
            <a:r>
              <a:rPr lang="en-GB">
                <a:solidFill>
                  <a:srgbClr val="0E0E0E"/>
                </a:solidFill>
                <a:effectLst/>
                <a:latin typeface=".AppleSystemUIFont"/>
              </a:rPr>
              <a:t>• </a:t>
            </a:r>
            <a:r>
              <a:rPr lang="en-GB" err="1">
                <a:solidFill>
                  <a:srgbClr val="0E0E0E"/>
                </a:solidFill>
                <a:effectLst/>
                <a:latin typeface=".AppleSystemUIFont"/>
              </a:rPr>
              <a:t>diabetes_pedigree_function</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diet_type</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star_sign</a:t>
            </a:r>
            <a:endParaRPr lang="en-GB">
              <a:solidFill>
                <a:srgbClr val="0E0E0E"/>
              </a:solidFill>
              <a:effectLst/>
              <a:latin typeface=".AppleSystemUIFont"/>
            </a:endParaRPr>
          </a:p>
          <a:p>
            <a:r>
              <a:rPr lang="en-GB">
                <a:solidFill>
                  <a:srgbClr val="0E0E0E"/>
                </a:solidFill>
                <a:effectLst/>
                <a:latin typeface=".AppleSystemUIFont"/>
              </a:rPr>
              <a:t>• BMI</a:t>
            </a:r>
          </a:p>
          <a:p>
            <a:r>
              <a:rPr lang="en-GB">
                <a:solidFill>
                  <a:srgbClr val="0E0E0E"/>
                </a:solidFill>
                <a:effectLst/>
                <a:latin typeface=".AppleSystemUIFont"/>
              </a:rPr>
              <a:t>• weight</a:t>
            </a:r>
          </a:p>
          <a:p>
            <a:r>
              <a:rPr lang="en-GB">
                <a:solidFill>
                  <a:srgbClr val="0E0E0E"/>
                </a:solidFill>
                <a:effectLst/>
                <a:latin typeface=".AppleSystemUIFont"/>
              </a:rPr>
              <a:t>• </a:t>
            </a:r>
            <a:r>
              <a:rPr lang="en-GB" err="1">
                <a:solidFill>
                  <a:srgbClr val="0E0E0E"/>
                </a:solidFill>
                <a:effectLst/>
                <a:latin typeface=".AppleSystemUIFont"/>
              </a:rPr>
              <a:t>family_diabetes_history</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social_media_usage</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physical_activity_level</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sleep_duration</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stress_level</a:t>
            </a:r>
            <a:endParaRPr lang="en-GB">
              <a:solidFill>
                <a:srgbClr val="0E0E0E"/>
              </a:solidFill>
              <a:effectLst/>
              <a:latin typeface=".AppleSystemUIFont"/>
            </a:endParaRPr>
          </a:p>
          <a:p>
            <a:r>
              <a:rPr lang="en-GB">
                <a:solidFill>
                  <a:srgbClr val="0E0E0E"/>
                </a:solidFill>
                <a:effectLst/>
                <a:latin typeface=".AppleSystemUIFont"/>
              </a:rPr>
              <a:t>• pregnancies</a:t>
            </a:r>
          </a:p>
          <a:p>
            <a:r>
              <a:rPr lang="en-GB">
                <a:solidFill>
                  <a:srgbClr val="0E0E0E"/>
                </a:solidFill>
                <a:effectLst/>
                <a:latin typeface=".AppleSystemUIFont"/>
              </a:rPr>
              <a:t>• </a:t>
            </a:r>
            <a:r>
              <a:rPr lang="en-GB" err="1">
                <a:solidFill>
                  <a:srgbClr val="0E0E0E"/>
                </a:solidFill>
                <a:effectLst/>
                <a:latin typeface=".AppleSystemUIFont"/>
              </a:rPr>
              <a:t>alcohol_consumption</a:t>
            </a:r>
            <a:endParaRPr lang="en-GB">
              <a:solidFill>
                <a:srgbClr val="0E0E0E"/>
              </a:solidFill>
              <a:effectLst/>
              <a:latin typeface=".AppleSystemUIFont"/>
            </a:endParaRPr>
          </a:p>
          <a:p>
            <a:r>
              <a:rPr lang="en-GB">
                <a:solidFill>
                  <a:srgbClr val="0E0E0E"/>
                </a:solidFill>
                <a:effectLst/>
                <a:latin typeface=".AppleSystemUIFont"/>
              </a:rPr>
              <a:t>• diabetes</a:t>
            </a:r>
          </a:p>
        </p:txBody>
      </p:sp>
      <p:sp>
        <p:nvSpPr>
          <p:cNvPr id="10" name="TextBox 9">
            <a:extLst>
              <a:ext uri="{FF2B5EF4-FFF2-40B4-BE49-F238E27FC236}">
                <a16:creationId xmlns:a16="http://schemas.microsoft.com/office/drawing/2014/main" id="{13E3434B-AA7E-8EF1-3AFC-95E23343D5D5}"/>
              </a:ext>
            </a:extLst>
          </p:cNvPr>
          <p:cNvSpPr txBox="1"/>
          <p:nvPr/>
        </p:nvSpPr>
        <p:spPr>
          <a:xfrm>
            <a:off x="4064508" y="919490"/>
            <a:ext cx="6099048" cy="3416320"/>
          </a:xfrm>
          <a:prstGeom prst="rect">
            <a:avLst/>
          </a:prstGeom>
          <a:noFill/>
        </p:spPr>
        <p:txBody>
          <a:bodyPr wrap="square">
            <a:spAutoFit/>
          </a:bodyPr>
          <a:lstStyle/>
          <a:p>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age_group</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bmi_group</a:t>
            </a:r>
            <a:endParaRPr lang="en-GB">
              <a:solidFill>
                <a:srgbClr val="0E0E0E"/>
              </a:solidFill>
              <a:effectLst/>
              <a:latin typeface=".AppleSystemUIFont"/>
            </a:endParaRPr>
          </a:p>
          <a:p>
            <a:r>
              <a:rPr lang="en-GB">
                <a:solidFill>
                  <a:srgbClr val="0E0E0E"/>
                </a:solidFill>
                <a:effectLst/>
                <a:latin typeface=".AppleSystemUIFont"/>
              </a:rPr>
              <a:t>• height</a:t>
            </a:r>
          </a:p>
          <a:p>
            <a:r>
              <a:rPr lang="en-GB">
                <a:solidFill>
                  <a:srgbClr val="0E0E0E"/>
                </a:solidFill>
                <a:effectLst/>
                <a:latin typeface=".AppleSystemUIFont"/>
              </a:rPr>
              <a:t>• </a:t>
            </a:r>
            <a:r>
              <a:rPr lang="en-GB" err="1">
                <a:solidFill>
                  <a:srgbClr val="0E0E0E"/>
                </a:solidFill>
                <a:effectLst/>
                <a:latin typeface=".AppleSystemUIFont"/>
              </a:rPr>
              <a:t>imputed_columns</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gender_encoded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diet_type_encoded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physical_activity_level_encoded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alcohol_consumption_encoded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star_sign_encoded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social_media_usage_encoded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stress_level_encoded</a:t>
            </a:r>
            <a:endParaRPr lang="en-GB">
              <a:solidFill>
                <a:srgbClr val="0E0E0E"/>
              </a:solidFill>
              <a:effectLst/>
              <a:latin typeface=".AppleSystemUIFont"/>
            </a:endParaRPr>
          </a:p>
        </p:txBody>
      </p:sp>
      <p:sp>
        <p:nvSpPr>
          <p:cNvPr id="12" name="TextBox 11">
            <a:extLst>
              <a:ext uri="{FF2B5EF4-FFF2-40B4-BE49-F238E27FC236}">
                <a16:creationId xmlns:a16="http://schemas.microsoft.com/office/drawing/2014/main" id="{17ABF306-2ECE-70BF-9EC4-0F6B7574B3DE}"/>
              </a:ext>
            </a:extLst>
          </p:cNvPr>
          <p:cNvSpPr txBox="1"/>
          <p:nvPr/>
        </p:nvSpPr>
        <p:spPr>
          <a:xfrm>
            <a:off x="7859268" y="996841"/>
            <a:ext cx="6099048" cy="5078313"/>
          </a:xfrm>
          <a:prstGeom prst="rect">
            <a:avLst/>
          </a:prstGeom>
          <a:noFill/>
        </p:spPr>
        <p:txBody>
          <a:bodyPr wrap="square">
            <a:spAutoFit/>
          </a:bodyPr>
          <a:lstStyle/>
          <a:p>
            <a:r>
              <a:rPr lang="en-GB">
                <a:solidFill>
                  <a:srgbClr val="0E0E0E"/>
                </a:solidFill>
                <a:effectLst/>
                <a:latin typeface=".AppleSystemUIFont"/>
              </a:rPr>
              <a:t>• </a:t>
            </a:r>
            <a:r>
              <a:rPr lang="en-GB" err="1">
                <a:solidFill>
                  <a:srgbClr val="0E0E0E"/>
                </a:solidFill>
                <a:effectLst/>
                <a:latin typeface=".AppleSystemUIFont"/>
              </a:rPr>
              <a:t>age_scaled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diabetes_pedigree_function_scaled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BMI_scaled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weight_scaled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sleep_duration_scaled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pregnancies_scaled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gender_encoded_scaled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diet_type_encoded_scaled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physical_activity_level_encoded_scaled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alcohol_consumption_encoded_scaled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star_sign_encoded_scaled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social_media_usage_encoded_scaled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stress_level_encoded_scaled</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predicted_diabetes_flag</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created_user</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created_dttm</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modified_user</a:t>
            </a:r>
            <a:endParaRPr lang="en-GB">
              <a:solidFill>
                <a:srgbClr val="0E0E0E"/>
              </a:solidFill>
              <a:effectLst/>
              <a:latin typeface=".AppleSystemUIFont"/>
            </a:endParaRPr>
          </a:p>
          <a:p>
            <a:r>
              <a:rPr lang="en-GB">
                <a:solidFill>
                  <a:srgbClr val="0E0E0E"/>
                </a:solidFill>
                <a:effectLst/>
                <a:latin typeface=".AppleSystemUIFont"/>
              </a:rPr>
              <a:t>• </a:t>
            </a:r>
            <a:r>
              <a:rPr lang="en-GB" err="1">
                <a:solidFill>
                  <a:srgbClr val="0E0E0E"/>
                </a:solidFill>
                <a:effectLst/>
                <a:latin typeface=".AppleSystemUIFont"/>
              </a:rPr>
              <a:t>modified_dttm</a:t>
            </a:r>
            <a:endParaRPr lang="en-GB">
              <a:solidFill>
                <a:srgbClr val="0E0E0E"/>
              </a:solidFill>
              <a:effectLst/>
              <a:latin typeface=".AppleSystemUIFont"/>
            </a:endParaRPr>
          </a:p>
        </p:txBody>
      </p:sp>
    </p:spTree>
    <p:extLst>
      <p:ext uri="{BB962C8B-B14F-4D97-AF65-F5344CB8AC3E}">
        <p14:creationId xmlns:p14="http://schemas.microsoft.com/office/powerpoint/2010/main" val="154909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8">
            <a:extLst>
              <a:ext uri="{FF2B5EF4-FFF2-40B4-BE49-F238E27FC236}">
                <a16:creationId xmlns:a16="http://schemas.microsoft.com/office/drawing/2014/main" id="{E3C58D7A-1144-40F3-A5A2-E2C8A20B9B2C}"/>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 name="Title 2" descr="Agenda title">
            <a:extLst>
              <a:ext uri="{FF2B5EF4-FFF2-40B4-BE49-F238E27FC236}">
                <a16:creationId xmlns:a16="http://schemas.microsoft.com/office/drawing/2014/main" id="{651DC24B-AB70-4983-B766-42BF4110C6AA}"/>
              </a:ext>
            </a:extLst>
          </p:cNvPr>
          <p:cNvSpPr>
            <a:spLocks noGrp="1"/>
          </p:cNvSpPr>
          <p:nvPr>
            <p:ph type="title"/>
          </p:nvPr>
        </p:nvSpPr>
        <p:spPr/>
        <p:txBody>
          <a:bodyPr/>
          <a:lstStyle/>
          <a:p>
            <a:r>
              <a:rPr lang="en-GB"/>
              <a:t>Agenda</a:t>
            </a:r>
            <a:endParaRPr lang="en-US"/>
          </a:p>
        </p:txBody>
      </p:sp>
      <p:sp>
        <p:nvSpPr>
          <p:cNvPr id="2" name="Text Placeholder 1" descr="Agenda Subtitle">
            <a:extLst>
              <a:ext uri="{FF2B5EF4-FFF2-40B4-BE49-F238E27FC236}">
                <a16:creationId xmlns:a16="http://schemas.microsoft.com/office/drawing/2014/main" id="{0D56783D-2F75-40DC-AF61-234BA5EA06AC}"/>
              </a:ext>
            </a:extLst>
          </p:cNvPr>
          <p:cNvSpPr>
            <a:spLocks noGrp="1"/>
          </p:cNvSpPr>
          <p:nvPr>
            <p:ph type="body" sz="quarter" idx="14"/>
          </p:nvPr>
        </p:nvSpPr>
        <p:spPr/>
        <p:txBody>
          <a:bodyPr/>
          <a:lstStyle/>
          <a:p>
            <a:r>
              <a:rPr lang="en-US">
                <a:solidFill>
                  <a:srgbClr val="F37270"/>
                </a:solidFill>
              </a:rPr>
              <a:t>Finding actionable insights from the Diabetes Data for a Drug Manufacturer Company</a:t>
            </a:r>
          </a:p>
        </p:txBody>
      </p:sp>
      <p:sp>
        <p:nvSpPr>
          <p:cNvPr id="13" name="Text Placeholder 12" descr="No. 1">
            <a:extLst>
              <a:ext uri="{FF2B5EF4-FFF2-40B4-BE49-F238E27FC236}">
                <a16:creationId xmlns:a16="http://schemas.microsoft.com/office/drawing/2014/main" id="{4EECF1EB-FE9A-4395-9803-48D1366F41A2}"/>
              </a:ext>
            </a:extLst>
          </p:cNvPr>
          <p:cNvSpPr>
            <a:spLocks noGrp="1"/>
          </p:cNvSpPr>
          <p:nvPr>
            <p:ph type="body" sz="quarter" idx="31"/>
          </p:nvPr>
        </p:nvSpPr>
        <p:spPr/>
        <p:txBody>
          <a:bodyPr/>
          <a:lstStyle/>
          <a:p>
            <a:r>
              <a:rPr lang="en-GB">
                <a:solidFill>
                  <a:srgbClr val="F37270"/>
                </a:solidFill>
              </a:rPr>
              <a:t>03</a:t>
            </a:r>
            <a:endParaRPr lang="en-US">
              <a:solidFill>
                <a:srgbClr val="F37270"/>
              </a:solidFill>
            </a:endParaRPr>
          </a:p>
        </p:txBody>
      </p:sp>
      <p:sp>
        <p:nvSpPr>
          <p:cNvPr id="5" name="Text Placeholder 4" descr="Agenda Item 1">
            <a:extLst>
              <a:ext uri="{FF2B5EF4-FFF2-40B4-BE49-F238E27FC236}">
                <a16:creationId xmlns:a16="http://schemas.microsoft.com/office/drawing/2014/main" id="{CE422875-EDAA-48FF-A282-26952DB0C58F}"/>
              </a:ext>
            </a:extLst>
          </p:cNvPr>
          <p:cNvSpPr>
            <a:spLocks noGrp="1"/>
          </p:cNvSpPr>
          <p:nvPr>
            <p:ph type="body" sz="quarter" idx="16"/>
          </p:nvPr>
        </p:nvSpPr>
        <p:spPr/>
        <p:txBody>
          <a:bodyPr/>
          <a:lstStyle/>
          <a:p>
            <a:r>
              <a:rPr lang="en-US"/>
              <a:t>Team</a:t>
            </a:r>
          </a:p>
        </p:txBody>
      </p:sp>
      <p:sp>
        <p:nvSpPr>
          <p:cNvPr id="14" name="Text Placeholder 13" descr="No. 2">
            <a:extLst>
              <a:ext uri="{FF2B5EF4-FFF2-40B4-BE49-F238E27FC236}">
                <a16:creationId xmlns:a16="http://schemas.microsoft.com/office/drawing/2014/main" id="{325A2794-9D7F-4F8A-B659-3126A5AE36E3}"/>
              </a:ext>
            </a:extLst>
          </p:cNvPr>
          <p:cNvSpPr>
            <a:spLocks noGrp="1"/>
          </p:cNvSpPr>
          <p:nvPr>
            <p:ph type="body" sz="quarter" idx="32"/>
          </p:nvPr>
        </p:nvSpPr>
        <p:spPr/>
        <p:txBody>
          <a:bodyPr/>
          <a:lstStyle/>
          <a:p>
            <a:pPr lvl="0"/>
            <a:r>
              <a:rPr lang="en-GB">
                <a:solidFill>
                  <a:srgbClr val="F37270"/>
                </a:solidFill>
              </a:rPr>
              <a:t>05</a:t>
            </a:r>
            <a:endParaRPr lang="en-US">
              <a:solidFill>
                <a:srgbClr val="F37270"/>
              </a:solidFill>
            </a:endParaRPr>
          </a:p>
        </p:txBody>
      </p:sp>
      <p:sp>
        <p:nvSpPr>
          <p:cNvPr id="6" name="Text Placeholder 5" descr="Agenda Item 2">
            <a:extLst>
              <a:ext uri="{FF2B5EF4-FFF2-40B4-BE49-F238E27FC236}">
                <a16:creationId xmlns:a16="http://schemas.microsoft.com/office/drawing/2014/main" id="{75C65787-9125-4790-B3F2-CF1B59158F48}"/>
              </a:ext>
            </a:extLst>
          </p:cNvPr>
          <p:cNvSpPr>
            <a:spLocks noGrp="1"/>
          </p:cNvSpPr>
          <p:nvPr>
            <p:ph type="body" sz="quarter" idx="18"/>
          </p:nvPr>
        </p:nvSpPr>
        <p:spPr/>
        <p:txBody>
          <a:bodyPr/>
          <a:lstStyle/>
          <a:p>
            <a:r>
              <a:rPr lang="en-GB"/>
              <a:t>Introduction</a:t>
            </a:r>
            <a:endParaRPr lang="en-US"/>
          </a:p>
        </p:txBody>
      </p:sp>
      <p:sp>
        <p:nvSpPr>
          <p:cNvPr id="15" name="Text Placeholder 14" descr="No. 3">
            <a:extLst>
              <a:ext uri="{FF2B5EF4-FFF2-40B4-BE49-F238E27FC236}">
                <a16:creationId xmlns:a16="http://schemas.microsoft.com/office/drawing/2014/main" id="{304C0A50-C2E5-47D6-A07E-8078A7EADE10}"/>
              </a:ext>
            </a:extLst>
          </p:cNvPr>
          <p:cNvSpPr>
            <a:spLocks noGrp="1"/>
          </p:cNvSpPr>
          <p:nvPr>
            <p:ph type="body" sz="quarter" idx="33"/>
          </p:nvPr>
        </p:nvSpPr>
        <p:spPr/>
        <p:txBody>
          <a:bodyPr/>
          <a:lstStyle/>
          <a:p>
            <a:pPr lvl="0"/>
            <a:r>
              <a:rPr lang="en-GB">
                <a:solidFill>
                  <a:srgbClr val="F37270"/>
                </a:solidFill>
              </a:rPr>
              <a:t>07</a:t>
            </a:r>
            <a:endParaRPr lang="en-US">
              <a:solidFill>
                <a:srgbClr val="F37270"/>
              </a:solidFill>
            </a:endParaRPr>
          </a:p>
        </p:txBody>
      </p:sp>
      <p:sp>
        <p:nvSpPr>
          <p:cNvPr id="7" name="Text Placeholder 6" descr="Agenda Item 3">
            <a:extLst>
              <a:ext uri="{FF2B5EF4-FFF2-40B4-BE49-F238E27FC236}">
                <a16:creationId xmlns:a16="http://schemas.microsoft.com/office/drawing/2014/main" id="{91845080-64D9-4192-98A6-69D53C705628}"/>
              </a:ext>
            </a:extLst>
          </p:cNvPr>
          <p:cNvSpPr>
            <a:spLocks noGrp="1"/>
          </p:cNvSpPr>
          <p:nvPr>
            <p:ph type="body" sz="quarter" idx="20"/>
          </p:nvPr>
        </p:nvSpPr>
        <p:spPr/>
        <p:txBody>
          <a:bodyPr/>
          <a:lstStyle/>
          <a:p>
            <a:r>
              <a:rPr lang="en-GB"/>
              <a:t>End State Architecture</a:t>
            </a:r>
            <a:endParaRPr lang="en-US"/>
          </a:p>
        </p:txBody>
      </p:sp>
      <p:sp>
        <p:nvSpPr>
          <p:cNvPr id="16" name="Text Placeholder 15" descr="No. 4">
            <a:extLst>
              <a:ext uri="{FF2B5EF4-FFF2-40B4-BE49-F238E27FC236}">
                <a16:creationId xmlns:a16="http://schemas.microsoft.com/office/drawing/2014/main" id="{E9921B81-A763-4EA2-AC60-D1AEB3C65E43}"/>
              </a:ext>
            </a:extLst>
          </p:cNvPr>
          <p:cNvSpPr>
            <a:spLocks noGrp="1"/>
          </p:cNvSpPr>
          <p:nvPr>
            <p:ph type="body" sz="quarter" idx="34"/>
          </p:nvPr>
        </p:nvSpPr>
        <p:spPr/>
        <p:txBody>
          <a:bodyPr/>
          <a:lstStyle/>
          <a:p>
            <a:pPr lvl="0"/>
            <a:r>
              <a:rPr lang="en-GB">
                <a:solidFill>
                  <a:srgbClr val="F37270"/>
                </a:solidFill>
              </a:rPr>
              <a:t>09</a:t>
            </a:r>
            <a:endParaRPr lang="en-US">
              <a:solidFill>
                <a:srgbClr val="F37270"/>
              </a:solidFill>
            </a:endParaRPr>
          </a:p>
        </p:txBody>
      </p:sp>
      <p:sp>
        <p:nvSpPr>
          <p:cNvPr id="8" name="Text Placeholder 7" descr="Agenda Item 4">
            <a:extLst>
              <a:ext uri="{FF2B5EF4-FFF2-40B4-BE49-F238E27FC236}">
                <a16:creationId xmlns:a16="http://schemas.microsoft.com/office/drawing/2014/main" id="{500B9542-3140-4DAC-81AA-3DECE8BBA013}"/>
              </a:ext>
            </a:extLst>
          </p:cNvPr>
          <p:cNvSpPr>
            <a:spLocks noGrp="1"/>
          </p:cNvSpPr>
          <p:nvPr>
            <p:ph type="body" sz="quarter" idx="22"/>
          </p:nvPr>
        </p:nvSpPr>
        <p:spPr/>
        <p:txBody>
          <a:bodyPr/>
          <a:lstStyle/>
          <a:p>
            <a:r>
              <a:rPr lang="en-GB"/>
              <a:t>Data Curation &amp; Serving Reports</a:t>
            </a:r>
            <a:endParaRPr lang="en-US"/>
          </a:p>
        </p:txBody>
      </p:sp>
      <p:sp>
        <p:nvSpPr>
          <p:cNvPr id="17" name="Text Placeholder 16" descr="No. 5">
            <a:extLst>
              <a:ext uri="{FF2B5EF4-FFF2-40B4-BE49-F238E27FC236}">
                <a16:creationId xmlns:a16="http://schemas.microsoft.com/office/drawing/2014/main" id="{C4FFBA75-22E6-402C-AEB3-C41D3882CCB5}"/>
              </a:ext>
            </a:extLst>
          </p:cNvPr>
          <p:cNvSpPr>
            <a:spLocks noGrp="1"/>
          </p:cNvSpPr>
          <p:nvPr>
            <p:ph type="body" sz="quarter" idx="35"/>
          </p:nvPr>
        </p:nvSpPr>
        <p:spPr/>
        <p:txBody>
          <a:bodyPr/>
          <a:lstStyle/>
          <a:p>
            <a:pPr lvl="0"/>
            <a:r>
              <a:rPr lang="en-GB">
                <a:solidFill>
                  <a:srgbClr val="F37270"/>
                </a:solidFill>
              </a:rPr>
              <a:t>11</a:t>
            </a:r>
            <a:endParaRPr lang="en-US">
              <a:solidFill>
                <a:srgbClr val="F37270"/>
              </a:solidFill>
            </a:endParaRPr>
          </a:p>
        </p:txBody>
      </p:sp>
      <p:sp>
        <p:nvSpPr>
          <p:cNvPr id="9" name="Text Placeholder 8" descr="Agenda Item 5">
            <a:extLst>
              <a:ext uri="{FF2B5EF4-FFF2-40B4-BE49-F238E27FC236}">
                <a16:creationId xmlns:a16="http://schemas.microsoft.com/office/drawing/2014/main" id="{B9C70C9F-B466-4D01-A087-327C9CEBA3EB}"/>
              </a:ext>
            </a:extLst>
          </p:cNvPr>
          <p:cNvSpPr>
            <a:spLocks noGrp="1"/>
          </p:cNvSpPr>
          <p:nvPr>
            <p:ph type="body" sz="quarter" idx="24"/>
          </p:nvPr>
        </p:nvSpPr>
        <p:spPr/>
        <p:txBody>
          <a:bodyPr/>
          <a:lstStyle/>
          <a:p>
            <a:r>
              <a:rPr lang="en-GB"/>
              <a:t>Advanced Analysis</a:t>
            </a:r>
            <a:endParaRPr lang="en-US"/>
          </a:p>
        </p:txBody>
      </p:sp>
      <p:sp>
        <p:nvSpPr>
          <p:cNvPr id="18" name="Text Placeholder 17" descr="No. 6">
            <a:extLst>
              <a:ext uri="{FF2B5EF4-FFF2-40B4-BE49-F238E27FC236}">
                <a16:creationId xmlns:a16="http://schemas.microsoft.com/office/drawing/2014/main" id="{4280AB87-8516-4AC1-804E-704DD95DF304}"/>
              </a:ext>
            </a:extLst>
          </p:cNvPr>
          <p:cNvSpPr>
            <a:spLocks noGrp="1"/>
          </p:cNvSpPr>
          <p:nvPr>
            <p:ph type="body" sz="quarter" idx="36"/>
          </p:nvPr>
        </p:nvSpPr>
        <p:spPr/>
        <p:txBody>
          <a:bodyPr/>
          <a:lstStyle/>
          <a:p>
            <a:pPr lvl="0"/>
            <a:r>
              <a:rPr lang="en-GB">
                <a:solidFill>
                  <a:srgbClr val="F37270"/>
                </a:solidFill>
              </a:rPr>
              <a:t>13</a:t>
            </a:r>
            <a:endParaRPr lang="en-US">
              <a:solidFill>
                <a:srgbClr val="F37270"/>
              </a:solidFill>
            </a:endParaRPr>
          </a:p>
        </p:txBody>
      </p:sp>
      <p:sp>
        <p:nvSpPr>
          <p:cNvPr id="10" name="Text Placeholder 9" descr="Agenda Item 6">
            <a:extLst>
              <a:ext uri="{FF2B5EF4-FFF2-40B4-BE49-F238E27FC236}">
                <a16:creationId xmlns:a16="http://schemas.microsoft.com/office/drawing/2014/main" id="{957E685F-2D7B-47FC-B5C9-F7D7083B14BB}"/>
              </a:ext>
            </a:extLst>
          </p:cNvPr>
          <p:cNvSpPr>
            <a:spLocks noGrp="1"/>
          </p:cNvSpPr>
          <p:nvPr>
            <p:ph type="body" sz="quarter" idx="26"/>
          </p:nvPr>
        </p:nvSpPr>
        <p:spPr/>
        <p:txBody>
          <a:bodyPr/>
          <a:lstStyle/>
          <a:p>
            <a:r>
              <a:rPr lang="en-GB"/>
              <a:t>Analytics and Insights Dashboard</a:t>
            </a:r>
            <a:endParaRPr lang="en-US"/>
          </a:p>
        </p:txBody>
      </p:sp>
      <p:sp>
        <p:nvSpPr>
          <p:cNvPr id="29" name="Text Placeholder 28" descr="No. 9">
            <a:extLst>
              <a:ext uri="{FF2B5EF4-FFF2-40B4-BE49-F238E27FC236}">
                <a16:creationId xmlns:a16="http://schemas.microsoft.com/office/drawing/2014/main" id="{A4B967A4-9715-47F7-AE1B-2992B282E40C}"/>
              </a:ext>
            </a:extLst>
          </p:cNvPr>
          <p:cNvSpPr>
            <a:spLocks noGrp="1"/>
          </p:cNvSpPr>
          <p:nvPr>
            <p:ph type="body" sz="quarter" idx="47"/>
          </p:nvPr>
        </p:nvSpPr>
        <p:spPr/>
        <p:txBody>
          <a:bodyPr/>
          <a:lstStyle/>
          <a:p>
            <a:pPr lvl="0"/>
            <a:r>
              <a:rPr lang="en-GB">
                <a:solidFill>
                  <a:srgbClr val="F37270"/>
                </a:solidFill>
              </a:rPr>
              <a:t>04</a:t>
            </a:r>
            <a:endParaRPr lang="en-US">
              <a:solidFill>
                <a:srgbClr val="F37270"/>
              </a:solidFill>
            </a:endParaRPr>
          </a:p>
        </p:txBody>
      </p:sp>
      <p:sp>
        <p:nvSpPr>
          <p:cNvPr id="21" name="Text Placeholder 20" descr="Agenda Item 9">
            <a:extLst>
              <a:ext uri="{FF2B5EF4-FFF2-40B4-BE49-F238E27FC236}">
                <a16:creationId xmlns:a16="http://schemas.microsoft.com/office/drawing/2014/main" id="{C0A49B54-BC4A-476F-A603-5BE17A7A85B8}"/>
              </a:ext>
            </a:extLst>
          </p:cNvPr>
          <p:cNvSpPr>
            <a:spLocks noGrp="1"/>
          </p:cNvSpPr>
          <p:nvPr>
            <p:ph type="body" sz="quarter" idx="39"/>
          </p:nvPr>
        </p:nvSpPr>
        <p:spPr/>
        <p:txBody>
          <a:bodyPr/>
          <a:lstStyle/>
          <a:p>
            <a:r>
              <a:rPr lang="en-GB"/>
              <a:t>Challenge Statement</a:t>
            </a:r>
            <a:endParaRPr lang="en-US"/>
          </a:p>
        </p:txBody>
      </p:sp>
      <p:sp>
        <p:nvSpPr>
          <p:cNvPr id="30" name="Text Placeholder 29" descr="No. 10">
            <a:extLst>
              <a:ext uri="{FF2B5EF4-FFF2-40B4-BE49-F238E27FC236}">
                <a16:creationId xmlns:a16="http://schemas.microsoft.com/office/drawing/2014/main" id="{9A0A48D4-B010-41A9-B158-77F3D8729AF1}"/>
              </a:ext>
            </a:extLst>
          </p:cNvPr>
          <p:cNvSpPr>
            <a:spLocks noGrp="1"/>
          </p:cNvSpPr>
          <p:nvPr>
            <p:ph type="body" sz="quarter" idx="48"/>
          </p:nvPr>
        </p:nvSpPr>
        <p:spPr/>
        <p:txBody>
          <a:bodyPr/>
          <a:lstStyle/>
          <a:p>
            <a:pPr lvl="0"/>
            <a:r>
              <a:rPr lang="en-GB">
                <a:solidFill>
                  <a:srgbClr val="F37270"/>
                </a:solidFill>
              </a:rPr>
              <a:t>06</a:t>
            </a:r>
            <a:endParaRPr lang="en-US">
              <a:solidFill>
                <a:srgbClr val="F37270"/>
              </a:solidFill>
            </a:endParaRPr>
          </a:p>
        </p:txBody>
      </p:sp>
      <p:sp>
        <p:nvSpPr>
          <p:cNvPr id="22" name="Text Placeholder 21" descr="Agenda Item 10">
            <a:extLst>
              <a:ext uri="{FF2B5EF4-FFF2-40B4-BE49-F238E27FC236}">
                <a16:creationId xmlns:a16="http://schemas.microsoft.com/office/drawing/2014/main" id="{A42A74CC-88B3-4A8B-B104-A4EA5745FD2B}"/>
              </a:ext>
            </a:extLst>
          </p:cNvPr>
          <p:cNvSpPr>
            <a:spLocks noGrp="1"/>
          </p:cNvSpPr>
          <p:nvPr>
            <p:ph type="body" sz="quarter" idx="40"/>
          </p:nvPr>
        </p:nvSpPr>
        <p:spPr/>
        <p:txBody>
          <a:bodyPr/>
          <a:lstStyle/>
          <a:p>
            <a:r>
              <a:rPr lang="en-GB"/>
              <a:t>High Level Architecture</a:t>
            </a:r>
            <a:endParaRPr lang="en-US"/>
          </a:p>
        </p:txBody>
      </p:sp>
      <p:sp>
        <p:nvSpPr>
          <p:cNvPr id="31" name="Text Placeholder 30" descr="No. 11">
            <a:extLst>
              <a:ext uri="{FF2B5EF4-FFF2-40B4-BE49-F238E27FC236}">
                <a16:creationId xmlns:a16="http://schemas.microsoft.com/office/drawing/2014/main" id="{C56C9BF9-D470-42C7-A0E2-AF775B63A297}"/>
              </a:ext>
            </a:extLst>
          </p:cNvPr>
          <p:cNvSpPr>
            <a:spLocks noGrp="1"/>
          </p:cNvSpPr>
          <p:nvPr>
            <p:ph type="body" sz="quarter" idx="49"/>
          </p:nvPr>
        </p:nvSpPr>
        <p:spPr/>
        <p:txBody>
          <a:bodyPr/>
          <a:lstStyle/>
          <a:p>
            <a:pPr lvl="0"/>
            <a:r>
              <a:rPr lang="en-GB">
                <a:solidFill>
                  <a:srgbClr val="F37270"/>
                </a:solidFill>
              </a:rPr>
              <a:t>08</a:t>
            </a:r>
            <a:endParaRPr lang="en-US">
              <a:solidFill>
                <a:srgbClr val="F37270"/>
              </a:solidFill>
            </a:endParaRPr>
          </a:p>
        </p:txBody>
      </p:sp>
      <p:sp>
        <p:nvSpPr>
          <p:cNvPr id="23" name="Text Placeholder 22" descr="Agenda Item 11">
            <a:extLst>
              <a:ext uri="{FF2B5EF4-FFF2-40B4-BE49-F238E27FC236}">
                <a16:creationId xmlns:a16="http://schemas.microsoft.com/office/drawing/2014/main" id="{928379D8-C798-45AB-A6C6-BD4EB9E51A7B}"/>
              </a:ext>
            </a:extLst>
          </p:cNvPr>
          <p:cNvSpPr>
            <a:spLocks noGrp="1"/>
          </p:cNvSpPr>
          <p:nvPr>
            <p:ph type="body" sz="quarter" idx="41"/>
          </p:nvPr>
        </p:nvSpPr>
        <p:spPr/>
        <p:txBody>
          <a:bodyPr/>
          <a:lstStyle/>
          <a:p>
            <a:r>
              <a:rPr lang="en-GB"/>
              <a:t>Data Preprocessing Framework</a:t>
            </a:r>
            <a:endParaRPr lang="en-US"/>
          </a:p>
        </p:txBody>
      </p:sp>
      <p:sp>
        <p:nvSpPr>
          <p:cNvPr id="32" name="Text Placeholder 31" descr="No. 12">
            <a:extLst>
              <a:ext uri="{FF2B5EF4-FFF2-40B4-BE49-F238E27FC236}">
                <a16:creationId xmlns:a16="http://schemas.microsoft.com/office/drawing/2014/main" id="{ACBB4BBA-9EA8-48E4-90F1-3AD8B74A5B2B}"/>
              </a:ext>
            </a:extLst>
          </p:cNvPr>
          <p:cNvSpPr>
            <a:spLocks noGrp="1"/>
          </p:cNvSpPr>
          <p:nvPr>
            <p:ph type="body" sz="quarter" idx="50"/>
          </p:nvPr>
        </p:nvSpPr>
        <p:spPr/>
        <p:txBody>
          <a:bodyPr/>
          <a:lstStyle/>
          <a:p>
            <a:pPr lvl="0"/>
            <a:r>
              <a:rPr lang="en-GB">
                <a:solidFill>
                  <a:srgbClr val="F37270"/>
                </a:solidFill>
              </a:rPr>
              <a:t>10</a:t>
            </a:r>
            <a:endParaRPr lang="en-US">
              <a:solidFill>
                <a:srgbClr val="F37270"/>
              </a:solidFill>
            </a:endParaRPr>
          </a:p>
        </p:txBody>
      </p:sp>
      <p:sp>
        <p:nvSpPr>
          <p:cNvPr id="24" name="Text Placeholder 23" descr="Agenda Item 12">
            <a:extLst>
              <a:ext uri="{FF2B5EF4-FFF2-40B4-BE49-F238E27FC236}">
                <a16:creationId xmlns:a16="http://schemas.microsoft.com/office/drawing/2014/main" id="{EFAA4D69-1078-4AFD-AB1E-0CAAA0E6D1A6}"/>
              </a:ext>
            </a:extLst>
          </p:cNvPr>
          <p:cNvSpPr>
            <a:spLocks noGrp="1"/>
          </p:cNvSpPr>
          <p:nvPr>
            <p:ph type="body" sz="quarter" idx="42"/>
          </p:nvPr>
        </p:nvSpPr>
        <p:spPr/>
        <p:txBody>
          <a:bodyPr/>
          <a:lstStyle/>
          <a:p>
            <a:r>
              <a:rPr lang="en-GB"/>
              <a:t>Data Visualisation</a:t>
            </a:r>
            <a:endParaRPr lang="en-US"/>
          </a:p>
        </p:txBody>
      </p:sp>
      <p:sp>
        <p:nvSpPr>
          <p:cNvPr id="33" name="Text Placeholder 32" descr="No. 13">
            <a:extLst>
              <a:ext uri="{FF2B5EF4-FFF2-40B4-BE49-F238E27FC236}">
                <a16:creationId xmlns:a16="http://schemas.microsoft.com/office/drawing/2014/main" id="{47070DEF-D816-4720-B27C-1B470254E577}"/>
              </a:ext>
            </a:extLst>
          </p:cNvPr>
          <p:cNvSpPr>
            <a:spLocks noGrp="1"/>
          </p:cNvSpPr>
          <p:nvPr>
            <p:ph type="body" sz="quarter" idx="51"/>
          </p:nvPr>
        </p:nvSpPr>
        <p:spPr/>
        <p:txBody>
          <a:bodyPr/>
          <a:lstStyle/>
          <a:p>
            <a:pPr lvl="0"/>
            <a:r>
              <a:rPr lang="en-GB">
                <a:solidFill>
                  <a:srgbClr val="F37270"/>
                </a:solidFill>
              </a:rPr>
              <a:t>12</a:t>
            </a:r>
            <a:endParaRPr lang="en-US">
              <a:solidFill>
                <a:srgbClr val="F37270"/>
              </a:solidFill>
            </a:endParaRPr>
          </a:p>
        </p:txBody>
      </p:sp>
      <p:sp>
        <p:nvSpPr>
          <p:cNvPr id="25" name="Text Placeholder 24" descr="Agenda Item 13">
            <a:extLst>
              <a:ext uri="{FF2B5EF4-FFF2-40B4-BE49-F238E27FC236}">
                <a16:creationId xmlns:a16="http://schemas.microsoft.com/office/drawing/2014/main" id="{11406D80-647D-43BA-B8D4-EBBF1E2104A8}"/>
              </a:ext>
            </a:extLst>
          </p:cNvPr>
          <p:cNvSpPr>
            <a:spLocks noGrp="1"/>
          </p:cNvSpPr>
          <p:nvPr>
            <p:ph type="body" sz="quarter" idx="43"/>
          </p:nvPr>
        </p:nvSpPr>
        <p:spPr/>
        <p:txBody>
          <a:bodyPr/>
          <a:lstStyle/>
          <a:p>
            <a:r>
              <a:rPr lang="en-GB"/>
              <a:t>Patient Profiling</a:t>
            </a:r>
            <a:endParaRPr lang="en-US"/>
          </a:p>
        </p:txBody>
      </p:sp>
      <p:sp>
        <p:nvSpPr>
          <p:cNvPr id="34" name="Text Placeholder 33" descr="No. 14">
            <a:extLst>
              <a:ext uri="{FF2B5EF4-FFF2-40B4-BE49-F238E27FC236}">
                <a16:creationId xmlns:a16="http://schemas.microsoft.com/office/drawing/2014/main" id="{40753BB6-656E-4480-A7EA-BE625C6D9ACD}"/>
              </a:ext>
            </a:extLst>
          </p:cNvPr>
          <p:cNvSpPr>
            <a:spLocks noGrp="1"/>
          </p:cNvSpPr>
          <p:nvPr>
            <p:ph type="body" sz="quarter" idx="52"/>
          </p:nvPr>
        </p:nvSpPr>
        <p:spPr/>
        <p:txBody>
          <a:bodyPr/>
          <a:lstStyle/>
          <a:p>
            <a:pPr lvl="0"/>
            <a:r>
              <a:rPr lang="en-GB">
                <a:solidFill>
                  <a:srgbClr val="F37270"/>
                </a:solidFill>
              </a:rPr>
              <a:t>14</a:t>
            </a:r>
            <a:endParaRPr lang="en-US">
              <a:solidFill>
                <a:srgbClr val="F37270"/>
              </a:solidFill>
            </a:endParaRPr>
          </a:p>
        </p:txBody>
      </p:sp>
      <p:sp>
        <p:nvSpPr>
          <p:cNvPr id="26" name="Text Placeholder 25" descr="Agenda Item 14">
            <a:extLst>
              <a:ext uri="{FF2B5EF4-FFF2-40B4-BE49-F238E27FC236}">
                <a16:creationId xmlns:a16="http://schemas.microsoft.com/office/drawing/2014/main" id="{F0721294-7AAC-4545-AF24-CDA2E068CFEA}"/>
              </a:ext>
            </a:extLst>
          </p:cNvPr>
          <p:cNvSpPr>
            <a:spLocks noGrp="1"/>
          </p:cNvSpPr>
          <p:nvPr>
            <p:ph type="body" sz="quarter" idx="44"/>
          </p:nvPr>
        </p:nvSpPr>
        <p:spPr/>
        <p:txBody>
          <a:bodyPr/>
          <a:lstStyle/>
          <a:p>
            <a:r>
              <a:rPr lang="en-GB"/>
              <a:t>Actionable Outcomes</a:t>
            </a:r>
            <a:endParaRPr lang="en-US"/>
          </a:p>
        </p:txBody>
      </p:sp>
      <p:pic>
        <p:nvPicPr>
          <p:cNvPr id="4" name="Picture Placeholder 6" descr="A logo of cubes in a drop of water&#10;&#10;Description automatically generated">
            <a:extLst>
              <a:ext uri="{FF2B5EF4-FFF2-40B4-BE49-F238E27FC236}">
                <a16:creationId xmlns:a16="http://schemas.microsoft.com/office/drawing/2014/main" id="{AA4113C4-1455-C7A0-575E-2B71D46F431B}"/>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
        <p:nvSpPr>
          <p:cNvPr id="37" name="TextBox 36">
            <a:extLst>
              <a:ext uri="{FF2B5EF4-FFF2-40B4-BE49-F238E27FC236}">
                <a16:creationId xmlns:a16="http://schemas.microsoft.com/office/drawing/2014/main" id="{37502708-1C00-67AC-527E-9D7D946AC84D}"/>
              </a:ext>
            </a:extLst>
          </p:cNvPr>
          <p:cNvSpPr txBox="1"/>
          <p:nvPr/>
        </p:nvSpPr>
        <p:spPr>
          <a:xfrm>
            <a:off x="4016415" y="383122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8" name="TextBox 37">
            <a:extLst>
              <a:ext uri="{FF2B5EF4-FFF2-40B4-BE49-F238E27FC236}">
                <a16:creationId xmlns:a16="http://schemas.microsoft.com/office/drawing/2014/main" id="{8494B425-93C5-447C-DDDD-A7D7C39B9A13}"/>
              </a:ext>
            </a:extLst>
          </p:cNvPr>
          <p:cNvSpPr txBox="1"/>
          <p:nvPr/>
        </p:nvSpPr>
        <p:spPr>
          <a:xfrm>
            <a:off x="4039565" y="4224759"/>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36854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20</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Deliverable 4 – Schema Design &amp; SQL Queries</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C91588F-0689-B83C-BE41-35F9B905075A}"/>
              </a:ext>
            </a:extLst>
          </p:cNvPr>
          <p:cNvPicPr>
            <a:picLocks noChangeAspect="1"/>
          </p:cNvPicPr>
          <p:nvPr/>
        </p:nvPicPr>
        <p:blipFill>
          <a:blip r:embed="rId4"/>
          <a:stretch>
            <a:fillRect/>
          </a:stretch>
        </p:blipFill>
        <p:spPr>
          <a:xfrm>
            <a:off x="390899" y="1184031"/>
            <a:ext cx="7951894" cy="5228493"/>
          </a:xfrm>
          <a:prstGeom prst="rect">
            <a:avLst/>
          </a:prstGeom>
        </p:spPr>
      </p:pic>
      <p:sp>
        <p:nvSpPr>
          <p:cNvPr id="6" name="TextBox 5">
            <a:extLst>
              <a:ext uri="{FF2B5EF4-FFF2-40B4-BE49-F238E27FC236}">
                <a16:creationId xmlns:a16="http://schemas.microsoft.com/office/drawing/2014/main" id="{8001998F-2A3A-A891-A9B6-945524F9FF75}"/>
              </a:ext>
            </a:extLst>
          </p:cNvPr>
          <p:cNvSpPr txBox="1"/>
          <p:nvPr/>
        </p:nvSpPr>
        <p:spPr>
          <a:xfrm>
            <a:off x="8665888" y="1715127"/>
            <a:ext cx="2806925" cy="39395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US"/>
              <a:t>1.Staging Database: cleaned data loaded from CSV</a:t>
            </a:r>
          </a:p>
          <a:p>
            <a:pPr defTabSz="228600">
              <a:spcAft>
                <a:spcPts val="1200"/>
              </a:spcAft>
            </a:pPr>
            <a:r>
              <a:rPr lang="en-US"/>
              <a:t>2. Curated database: Star schema- central fact table with descriptive dimension tables.</a:t>
            </a:r>
          </a:p>
          <a:p>
            <a:pPr defTabSz="228600">
              <a:spcAft>
                <a:spcPts val="1200"/>
              </a:spcAft>
            </a:pPr>
            <a:r>
              <a:rPr lang="en-US"/>
              <a:t>3. Serving database: Views providing valuable insights for lifestyle management and prevention of diabetes.</a:t>
            </a:r>
          </a:p>
          <a:p>
            <a:pPr defTabSz="228600">
              <a:spcAft>
                <a:spcPts val="1200"/>
              </a:spcAft>
            </a:pPr>
            <a:endParaRPr lang="en-US"/>
          </a:p>
          <a:p>
            <a:pPr marL="285750" indent="-285750" defTabSz="228600">
              <a:spcAft>
                <a:spcPts val="1200"/>
              </a:spcAft>
              <a:buAutoNum type="arabicPeriod"/>
            </a:pPr>
            <a:endParaRPr lang="en-US"/>
          </a:p>
        </p:txBody>
      </p:sp>
    </p:spTree>
    <p:extLst>
      <p:ext uri="{BB962C8B-B14F-4D97-AF65-F5344CB8AC3E}">
        <p14:creationId xmlns:p14="http://schemas.microsoft.com/office/powerpoint/2010/main" val="144608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21</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Why a star schema?</a:t>
            </a:r>
            <a:br>
              <a:rPr lang="en-US"/>
            </a:br>
            <a:endParaRPr lang="en-US"/>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AC586CD-13C9-9231-1B47-8213E26844F4}"/>
              </a:ext>
            </a:extLst>
          </p:cNvPr>
          <p:cNvPicPr>
            <a:picLocks noChangeAspect="1"/>
          </p:cNvPicPr>
          <p:nvPr/>
        </p:nvPicPr>
        <p:blipFill>
          <a:blip r:embed="rId4"/>
          <a:stretch>
            <a:fillRect/>
          </a:stretch>
        </p:blipFill>
        <p:spPr>
          <a:xfrm>
            <a:off x="5363776" y="1184031"/>
            <a:ext cx="6470202" cy="4032739"/>
          </a:xfrm>
          <a:prstGeom prst="rect">
            <a:avLst/>
          </a:prstGeom>
        </p:spPr>
      </p:pic>
      <p:sp>
        <p:nvSpPr>
          <p:cNvPr id="9" name="TextBox 8">
            <a:extLst>
              <a:ext uri="{FF2B5EF4-FFF2-40B4-BE49-F238E27FC236}">
                <a16:creationId xmlns:a16="http://schemas.microsoft.com/office/drawing/2014/main" id="{EC348FB0-C54F-1A70-0431-E9EE80513806}"/>
              </a:ext>
            </a:extLst>
          </p:cNvPr>
          <p:cNvSpPr txBox="1"/>
          <p:nvPr/>
        </p:nvSpPr>
        <p:spPr>
          <a:xfrm>
            <a:off x="612134" y="1691681"/>
            <a:ext cx="2806925" cy="39703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defTabSz="228600">
              <a:spcAft>
                <a:spcPts val="1200"/>
              </a:spcAft>
              <a:buAutoNum type="arabicPeriod"/>
            </a:pPr>
            <a:r>
              <a:rPr lang="en-US"/>
              <a:t>Simplified queries: fact table easily joins dimension tables together.</a:t>
            </a:r>
          </a:p>
          <a:p>
            <a:pPr marL="342900" indent="-342900" defTabSz="228600">
              <a:spcAft>
                <a:spcPts val="1200"/>
              </a:spcAft>
              <a:buAutoNum type="arabicPeriod"/>
            </a:pPr>
            <a:r>
              <a:rPr lang="en-US"/>
              <a:t>Improved performance: efficient joins</a:t>
            </a:r>
          </a:p>
          <a:p>
            <a:pPr marL="342900" indent="-342900" defTabSz="228600">
              <a:spcAft>
                <a:spcPts val="1200"/>
              </a:spcAft>
              <a:buAutoNum type="arabicPeriod"/>
            </a:pPr>
            <a:r>
              <a:rPr lang="en-US"/>
              <a:t>Data consistency</a:t>
            </a:r>
          </a:p>
          <a:p>
            <a:pPr marL="342900" indent="-342900" defTabSz="228600">
              <a:spcAft>
                <a:spcPts val="1200"/>
              </a:spcAft>
              <a:buAutoNum type="arabicPeriod"/>
            </a:pPr>
            <a:r>
              <a:rPr lang="en-US"/>
              <a:t>Enhanced analysis</a:t>
            </a:r>
          </a:p>
          <a:p>
            <a:pPr marL="342900" indent="-342900" defTabSz="228600">
              <a:spcAft>
                <a:spcPts val="1200"/>
              </a:spcAft>
              <a:buAutoNum type="arabicPeriod"/>
            </a:pPr>
            <a:endParaRPr lang="en-US"/>
          </a:p>
          <a:p>
            <a:pPr defTabSz="228600">
              <a:spcAft>
                <a:spcPts val="1200"/>
              </a:spcAft>
            </a:pPr>
            <a:endParaRPr lang="en-US"/>
          </a:p>
          <a:p>
            <a:pPr marL="285750" indent="-285750" defTabSz="228600">
              <a:spcAft>
                <a:spcPts val="1200"/>
              </a:spcAft>
              <a:buAutoNum type="arabicPeriod"/>
            </a:pPr>
            <a:endParaRPr lang="en-US"/>
          </a:p>
        </p:txBody>
      </p:sp>
    </p:spTree>
    <p:extLst>
      <p:ext uri="{BB962C8B-B14F-4D97-AF65-F5344CB8AC3E}">
        <p14:creationId xmlns:p14="http://schemas.microsoft.com/office/powerpoint/2010/main" val="199413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7CEA-4B59-1D2D-3D8E-8B04AD35F846}"/>
              </a:ext>
            </a:extLst>
          </p:cNvPr>
          <p:cNvSpPr>
            <a:spLocks noGrp="1"/>
          </p:cNvSpPr>
          <p:nvPr>
            <p:ph type="title"/>
          </p:nvPr>
        </p:nvSpPr>
        <p:spPr/>
        <p:txBody>
          <a:bodyPr/>
          <a:lstStyle/>
          <a:p>
            <a:r>
              <a:rPr lang="en-US"/>
              <a:t>QUERIES(1)</a:t>
            </a:r>
          </a:p>
        </p:txBody>
      </p:sp>
      <p:sp>
        <p:nvSpPr>
          <p:cNvPr id="3" name="Slide Number Placeholder 2">
            <a:extLst>
              <a:ext uri="{FF2B5EF4-FFF2-40B4-BE49-F238E27FC236}">
                <a16:creationId xmlns:a16="http://schemas.microsoft.com/office/drawing/2014/main" id="{BE3C2BFF-158F-70CD-CC84-9183A30451B0}"/>
              </a:ext>
            </a:extLst>
          </p:cNvPr>
          <p:cNvSpPr>
            <a:spLocks noGrp="1"/>
          </p:cNvSpPr>
          <p:nvPr>
            <p:ph type="sldNum" sz="quarter" idx="11"/>
          </p:nvPr>
        </p:nvSpPr>
        <p:spPr/>
        <p:txBody>
          <a:bodyPr/>
          <a:lstStyle/>
          <a:p>
            <a:fld id="{1F90F471-3972-4120-B8B3-0237DE626C35}" type="slidenum">
              <a:rPr lang="en-US" smtClean="0"/>
              <a:pPr/>
              <a:t>22</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D0DA88DF-5B6A-1E4E-061A-829EF314A009}"/>
              </a:ext>
            </a:extLst>
          </p:cNvPr>
          <p:cNvPicPr>
            <a:picLocks noChangeAspect="1"/>
          </p:cNvPicPr>
          <p:nvPr/>
        </p:nvPicPr>
        <p:blipFill>
          <a:blip r:embed="rId2"/>
          <a:stretch>
            <a:fillRect/>
          </a:stretch>
        </p:blipFill>
        <p:spPr>
          <a:xfrm>
            <a:off x="150569" y="979610"/>
            <a:ext cx="9053880" cy="4160228"/>
          </a:xfrm>
          <a:prstGeom prst="rect">
            <a:avLst/>
          </a:prstGeom>
        </p:spPr>
      </p:pic>
      <p:pic>
        <p:nvPicPr>
          <p:cNvPr id="5" name="Picture 4" descr="A computer code with text&#10;&#10;Description automatically generated">
            <a:extLst>
              <a:ext uri="{FF2B5EF4-FFF2-40B4-BE49-F238E27FC236}">
                <a16:creationId xmlns:a16="http://schemas.microsoft.com/office/drawing/2014/main" id="{C306BDAB-B688-0A72-110C-40F44FCCB6E9}"/>
              </a:ext>
            </a:extLst>
          </p:cNvPr>
          <p:cNvPicPr>
            <a:picLocks noChangeAspect="1"/>
          </p:cNvPicPr>
          <p:nvPr/>
        </p:nvPicPr>
        <p:blipFill>
          <a:blip r:embed="rId3"/>
          <a:stretch>
            <a:fillRect/>
          </a:stretch>
        </p:blipFill>
        <p:spPr>
          <a:xfrm>
            <a:off x="5056309" y="1236417"/>
            <a:ext cx="6756890" cy="2181227"/>
          </a:xfrm>
          <a:prstGeom prst="rect">
            <a:avLst/>
          </a:prstGeom>
        </p:spPr>
      </p:pic>
      <p:pic>
        <p:nvPicPr>
          <p:cNvPr id="9" name="Picture 8" descr="A close-up of a text&#10;&#10;Description automatically generated">
            <a:extLst>
              <a:ext uri="{FF2B5EF4-FFF2-40B4-BE49-F238E27FC236}">
                <a16:creationId xmlns:a16="http://schemas.microsoft.com/office/drawing/2014/main" id="{680D3F07-2C8A-0480-B50C-A0079E09A40E}"/>
              </a:ext>
            </a:extLst>
          </p:cNvPr>
          <p:cNvPicPr>
            <a:picLocks noChangeAspect="1"/>
          </p:cNvPicPr>
          <p:nvPr/>
        </p:nvPicPr>
        <p:blipFill>
          <a:blip r:embed="rId4"/>
          <a:stretch>
            <a:fillRect/>
          </a:stretch>
        </p:blipFill>
        <p:spPr>
          <a:xfrm>
            <a:off x="2895599" y="4622180"/>
            <a:ext cx="8757139" cy="1857394"/>
          </a:xfrm>
          <a:prstGeom prst="rect">
            <a:avLst/>
          </a:prstGeom>
        </p:spPr>
      </p:pic>
    </p:spTree>
    <p:extLst>
      <p:ext uri="{BB962C8B-B14F-4D97-AF65-F5344CB8AC3E}">
        <p14:creationId xmlns:p14="http://schemas.microsoft.com/office/powerpoint/2010/main" val="91000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7CEA-4B59-1D2D-3D8E-8B04AD35F846}"/>
              </a:ext>
            </a:extLst>
          </p:cNvPr>
          <p:cNvSpPr>
            <a:spLocks noGrp="1"/>
          </p:cNvSpPr>
          <p:nvPr>
            <p:ph type="title"/>
          </p:nvPr>
        </p:nvSpPr>
        <p:spPr/>
        <p:txBody>
          <a:bodyPr/>
          <a:lstStyle/>
          <a:p>
            <a:r>
              <a:rPr lang="en-US"/>
              <a:t>QUERIES (2)</a:t>
            </a:r>
          </a:p>
        </p:txBody>
      </p:sp>
      <p:sp>
        <p:nvSpPr>
          <p:cNvPr id="3" name="Slide Number Placeholder 2">
            <a:extLst>
              <a:ext uri="{FF2B5EF4-FFF2-40B4-BE49-F238E27FC236}">
                <a16:creationId xmlns:a16="http://schemas.microsoft.com/office/drawing/2014/main" id="{BE3C2BFF-158F-70CD-CC84-9183A30451B0}"/>
              </a:ext>
            </a:extLst>
          </p:cNvPr>
          <p:cNvSpPr>
            <a:spLocks noGrp="1"/>
          </p:cNvSpPr>
          <p:nvPr>
            <p:ph type="sldNum" sz="quarter" idx="11"/>
          </p:nvPr>
        </p:nvSpPr>
        <p:spPr/>
        <p:txBody>
          <a:bodyPr/>
          <a:lstStyle/>
          <a:p>
            <a:fld id="{1F90F471-3972-4120-B8B3-0237DE626C35}" type="slidenum">
              <a:rPr lang="en-US" smtClean="0"/>
              <a:pPr/>
              <a:t>23</a:t>
            </a:fld>
            <a:endParaRPr lang="en-US"/>
          </a:p>
        </p:txBody>
      </p:sp>
      <p:pic>
        <p:nvPicPr>
          <p:cNvPr id="7" name="Picture 6" descr="A screenshot of a computer code&#10;&#10;Description automatically generated">
            <a:extLst>
              <a:ext uri="{FF2B5EF4-FFF2-40B4-BE49-F238E27FC236}">
                <a16:creationId xmlns:a16="http://schemas.microsoft.com/office/drawing/2014/main" id="{2C0972CD-7B36-A55D-A241-C80AF030147D}"/>
              </a:ext>
            </a:extLst>
          </p:cNvPr>
          <p:cNvPicPr>
            <a:picLocks noChangeAspect="1"/>
          </p:cNvPicPr>
          <p:nvPr/>
        </p:nvPicPr>
        <p:blipFill>
          <a:blip r:embed="rId2"/>
          <a:stretch>
            <a:fillRect/>
          </a:stretch>
        </p:blipFill>
        <p:spPr>
          <a:xfrm>
            <a:off x="179510" y="1005253"/>
            <a:ext cx="11153041" cy="5597769"/>
          </a:xfrm>
          <a:prstGeom prst="rect">
            <a:avLst/>
          </a:prstGeom>
        </p:spPr>
      </p:pic>
    </p:spTree>
    <p:extLst>
      <p:ext uri="{BB962C8B-B14F-4D97-AF65-F5344CB8AC3E}">
        <p14:creationId xmlns:p14="http://schemas.microsoft.com/office/powerpoint/2010/main" val="183261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7CEA-4B59-1D2D-3D8E-8B04AD35F846}"/>
              </a:ext>
            </a:extLst>
          </p:cNvPr>
          <p:cNvSpPr>
            <a:spLocks noGrp="1"/>
          </p:cNvSpPr>
          <p:nvPr>
            <p:ph type="title"/>
          </p:nvPr>
        </p:nvSpPr>
        <p:spPr/>
        <p:txBody>
          <a:bodyPr/>
          <a:lstStyle/>
          <a:p>
            <a:r>
              <a:rPr lang="en-US"/>
              <a:t> QUERIES (3)</a:t>
            </a:r>
          </a:p>
        </p:txBody>
      </p:sp>
      <p:sp>
        <p:nvSpPr>
          <p:cNvPr id="3" name="Slide Number Placeholder 2">
            <a:extLst>
              <a:ext uri="{FF2B5EF4-FFF2-40B4-BE49-F238E27FC236}">
                <a16:creationId xmlns:a16="http://schemas.microsoft.com/office/drawing/2014/main" id="{BE3C2BFF-158F-70CD-CC84-9183A30451B0}"/>
              </a:ext>
            </a:extLst>
          </p:cNvPr>
          <p:cNvSpPr>
            <a:spLocks noGrp="1"/>
          </p:cNvSpPr>
          <p:nvPr>
            <p:ph type="sldNum" sz="quarter" idx="11"/>
          </p:nvPr>
        </p:nvSpPr>
        <p:spPr/>
        <p:txBody>
          <a:bodyPr/>
          <a:lstStyle/>
          <a:p>
            <a:fld id="{1F90F471-3972-4120-B8B3-0237DE626C35}" type="slidenum">
              <a:rPr lang="en-US" smtClean="0"/>
              <a:pPr/>
              <a:t>24</a:t>
            </a:fld>
            <a:endParaRPr lang="en-US"/>
          </a:p>
        </p:txBody>
      </p:sp>
      <p:pic>
        <p:nvPicPr>
          <p:cNvPr id="5" name="Picture 4" descr="A screenshot of a computer code&#10;&#10;Description automatically generated">
            <a:extLst>
              <a:ext uri="{FF2B5EF4-FFF2-40B4-BE49-F238E27FC236}">
                <a16:creationId xmlns:a16="http://schemas.microsoft.com/office/drawing/2014/main" id="{3BF82D24-DF28-E076-C0AC-A386BB408832}"/>
              </a:ext>
            </a:extLst>
          </p:cNvPr>
          <p:cNvPicPr>
            <a:picLocks noChangeAspect="1"/>
          </p:cNvPicPr>
          <p:nvPr/>
        </p:nvPicPr>
        <p:blipFill>
          <a:blip r:embed="rId2"/>
          <a:stretch>
            <a:fillRect/>
          </a:stretch>
        </p:blipFill>
        <p:spPr>
          <a:xfrm>
            <a:off x="379534" y="1258766"/>
            <a:ext cx="6658708" cy="445110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CDE7F8A-2DCE-F745-157A-F711F58E69AB}"/>
              </a:ext>
            </a:extLst>
          </p:cNvPr>
          <p:cNvPicPr>
            <a:picLocks noChangeAspect="1"/>
          </p:cNvPicPr>
          <p:nvPr/>
        </p:nvPicPr>
        <p:blipFill>
          <a:blip r:embed="rId3"/>
          <a:stretch>
            <a:fillRect/>
          </a:stretch>
        </p:blipFill>
        <p:spPr>
          <a:xfrm>
            <a:off x="4785212" y="2311644"/>
            <a:ext cx="7240466" cy="3948479"/>
          </a:xfrm>
          <a:prstGeom prst="rect">
            <a:avLst/>
          </a:prstGeom>
        </p:spPr>
      </p:pic>
    </p:spTree>
    <p:extLst>
      <p:ext uri="{BB962C8B-B14F-4D97-AF65-F5344CB8AC3E}">
        <p14:creationId xmlns:p14="http://schemas.microsoft.com/office/powerpoint/2010/main" val="390152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25</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Deliverable 5 – Visualization Report</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pic>
        <p:nvPicPr>
          <p:cNvPr id="6" name="Picture 5">
            <a:extLst>
              <a:ext uri="{FF2B5EF4-FFF2-40B4-BE49-F238E27FC236}">
                <a16:creationId xmlns:a16="http://schemas.microsoft.com/office/drawing/2014/main" id="{64993B52-71D4-3C02-7760-32A6B59CBE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6" y="1424214"/>
            <a:ext cx="5727700" cy="322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2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EAEA-5343-6E9A-CD5D-373E9C9484F0}"/>
              </a:ext>
            </a:extLst>
          </p:cNvPr>
          <p:cNvSpPr>
            <a:spLocks noGrp="1"/>
          </p:cNvSpPr>
          <p:nvPr>
            <p:ph type="title"/>
          </p:nvPr>
        </p:nvSpPr>
        <p:spPr>
          <a:xfrm>
            <a:off x="114300" y="166807"/>
            <a:ext cx="11430000" cy="608644"/>
          </a:xfrm>
        </p:spPr>
        <p:txBody>
          <a:bodyPr/>
          <a:lstStyle/>
          <a:p>
            <a:r>
              <a:rPr lang="en-US" err="1">
                <a:solidFill>
                  <a:srgbClr val="F37270"/>
                </a:solidFill>
              </a:rPr>
              <a:t>Visualisation</a:t>
            </a:r>
            <a:r>
              <a:rPr lang="en-US">
                <a:solidFill>
                  <a:srgbClr val="F37270"/>
                </a:solidFill>
              </a:rPr>
              <a:t> Insights</a:t>
            </a:r>
          </a:p>
        </p:txBody>
      </p:sp>
      <p:sp>
        <p:nvSpPr>
          <p:cNvPr id="3" name="Slide Number Placeholder 2">
            <a:extLst>
              <a:ext uri="{FF2B5EF4-FFF2-40B4-BE49-F238E27FC236}">
                <a16:creationId xmlns:a16="http://schemas.microsoft.com/office/drawing/2014/main" id="{740BFB24-F00F-DED2-6F5B-A23DFE5A1572}"/>
              </a:ext>
            </a:extLst>
          </p:cNvPr>
          <p:cNvSpPr>
            <a:spLocks noGrp="1"/>
          </p:cNvSpPr>
          <p:nvPr>
            <p:ph type="sldNum" sz="quarter" idx="11"/>
          </p:nvPr>
        </p:nvSpPr>
        <p:spPr/>
        <p:txBody>
          <a:bodyPr/>
          <a:lstStyle/>
          <a:p>
            <a:fld id="{1F90F471-3972-4120-B8B3-0237DE626C35}" type="slidenum">
              <a:rPr lang="en-US" smtClean="0"/>
              <a:pPr/>
              <a:t>26</a:t>
            </a:fld>
            <a:endParaRPr lang="en-US"/>
          </a:p>
        </p:txBody>
      </p:sp>
      <p:sp>
        <p:nvSpPr>
          <p:cNvPr id="4" name="TextBox 3">
            <a:extLst>
              <a:ext uri="{FF2B5EF4-FFF2-40B4-BE49-F238E27FC236}">
                <a16:creationId xmlns:a16="http://schemas.microsoft.com/office/drawing/2014/main" id="{82BCE01A-7CB7-5B50-D6EA-4A5138974CB6}"/>
              </a:ext>
            </a:extLst>
          </p:cNvPr>
          <p:cNvSpPr txBox="1"/>
          <p:nvPr/>
        </p:nvSpPr>
        <p:spPr>
          <a:xfrm>
            <a:off x="114300" y="775451"/>
            <a:ext cx="11696700" cy="60939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US" sz="1100"/>
              <a:t>From the </a:t>
            </a:r>
            <a:r>
              <a:rPr lang="en-GB" sz="1100"/>
              <a:t>visualisations</a:t>
            </a:r>
            <a:r>
              <a:rPr lang="en-US" sz="1100"/>
              <a:t>, we have gathered that:</a:t>
            </a:r>
          </a:p>
          <a:p>
            <a:pPr marL="285750" indent="-285750" defTabSz="228600">
              <a:spcAft>
                <a:spcPts val="1200"/>
              </a:spcAft>
              <a:buFont typeface="Arial" panose="020B0604020202020204" pitchFamily="34" charset="0"/>
              <a:buChar char="•"/>
            </a:pPr>
            <a:r>
              <a:rPr lang="en-US" sz="1100"/>
              <a:t>Out of </a:t>
            </a:r>
            <a:r>
              <a:rPr lang="en-US" sz="1100" b="1"/>
              <a:t>100,000 </a:t>
            </a:r>
            <a:r>
              <a:rPr lang="en-US" sz="1100"/>
              <a:t>patients, </a:t>
            </a:r>
            <a:r>
              <a:rPr lang="en-US" sz="1100" b="1"/>
              <a:t>95.65% </a:t>
            </a:r>
            <a:r>
              <a:rPr lang="en-US" sz="1100"/>
              <a:t>are diabetic. Out of this:</a:t>
            </a:r>
          </a:p>
          <a:p>
            <a:pPr marL="1200150" lvl="2" indent="-285750" defTabSz="228600">
              <a:spcAft>
                <a:spcPts val="1200"/>
              </a:spcAft>
              <a:buFont typeface="Arial" panose="020B0604020202020204" pitchFamily="34" charset="0"/>
              <a:buChar char="•"/>
            </a:pPr>
            <a:r>
              <a:rPr lang="en-US" sz="1100" b="1"/>
              <a:t>52,267</a:t>
            </a:r>
            <a:r>
              <a:rPr lang="en-US" sz="1100"/>
              <a:t> cases are male while </a:t>
            </a:r>
            <a:r>
              <a:rPr lang="en-US" sz="1100" b="1"/>
              <a:t>43,384</a:t>
            </a:r>
            <a:r>
              <a:rPr lang="en-US" sz="1100"/>
              <a:t> are female.</a:t>
            </a:r>
          </a:p>
          <a:p>
            <a:pPr defTabSz="228600">
              <a:spcAft>
                <a:spcPts val="1200"/>
              </a:spcAft>
            </a:pPr>
            <a:r>
              <a:rPr lang="en-US" sz="1100" b="1"/>
              <a:t>Heavy Alcohol Consumption </a:t>
            </a:r>
            <a:r>
              <a:rPr lang="en-US" sz="1100"/>
              <a:t>is a key lifestyle factor, affecting </a:t>
            </a:r>
            <a:r>
              <a:rPr lang="en-US" sz="1100" b="1"/>
              <a:t>44.96%</a:t>
            </a:r>
            <a:r>
              <a:rPr lang="en-US" sz="1100"/>
              <a:t> of diabetic cases whereas sedentary lifestyles is the most significant factor that contributes to the risk of diabetes.</a:t>
            </a:r>
          </a:p>
          <a:p>
            <a:pPr defTabSz="228600">
              <a:spcAft>
                <a:spcPts val="1200"/>
              </a:spcAft>
            </a:pPr>
            <a:r>
              <a:rPr lang="en-GB" sz="900" b="1"/>
              <a:t>Health Metrics:</a:t>
            </a:r>
          </a:p>
          <a:p>
            <a:pPr defTabSz="228600">
              <a:spcAft>
                <a:spcPts val="1200"/>
              </a:spcAft>
            </a:pPr>
            <a:r>
              <a:rPr lang="en-GB" sz="1100"/>
              <a:t>	• The average BMI of diabetic patients is</a:t>
            </a:r>
            <a:r>
              <a:rPr lang="en-GB" sz="1100" b="1"/>
              <a:t> 27</a:t>
            </a:r>
            <a:r>
              <a:rPr lang="en-GB" sz="1100"/>
              <a:t>, which is seen as overweight.</a:t>
            </a:r>
          </a:p>
          <a:p>
            <a:pPr defTabSz="228600">
              <a:spcAft>
                <a:spcPts val="1200"/>
              </a:spcAft>
            </a:pPr>
            <a:r>
              <a:rPr lang="en-GB" sz="1100"/>
              <a:t>	•</a:t>
            </a:r>
            <a:r>
              <a:rPr lang="en-GB" sz="1100" b="1"/>
              <a:t> 16.22% </a:t>
            </a:r>
            <a:r>
              <a:rPr lang="en-GB" sz="1100"/>
              <a:t>of diabetic patients also have hypertension, highlighting a compounded risk.</a:t>
            </a:r>
          </a:p>
          <a:p>
            <a:pPr defTabSz="228600">
              <a:spcAft>
                <a:spcPts val="1200"/>
              </a:spcAft>
            </a:pPr>
            <a:r>
              <a:rPr lang="en-GB" sz="900" b="1"/>
              <a:t>Demographics:</a:t>
            </a:r>
          </a:p>
          <a:p>
            <a:pPr defTabSz="228600">
              <a:spcAft>
                <a:spcPts val="1200"/>
              </a:spcAft>
            </a:pPr>
            <a:r>
              <a:rPr lang="en-GB" sz="1100"/>
              <a:t>	• Diabetes affects all age groups but is most predominant in </a:t>
            </a:r>
            <a:r>
              <a:rPr lang="en-GB" sz="1100" b="1"/>
              <a:t>middle-aged patients (45–64 years).</a:t>
            </a:r>
          </a:p>
          <a:p>
            <a:pPr marL="285750" indent="-285750" defTabSz="228600">
              <a:spcAft>
                <a:spcPts val="1200"/>
              </a:spcAft>
              <a:buFont typeface="Arial" panose="020B0604020202020204" pitchFamily="34" charset="0"/>
              <a:buChar char="•"/>
            </a:pPr>
            <a:r>
              <a:rPr lang="en-GB" sz="1100"/>
              <a:t>Having family history of diabetes also contributes to diabetes, with </a:t>
            </a:r>
            <a:r>
              <a:rPr lang="en-GB" sz="1100" b="1"/>
              <a:t>24% </a:t>
            </a:r>
            <a:r>
              <a:rPr lang="en-GB" sz="1100"/>
              <a:t>of cases being linked to genetics.</a:t>
            </a:r>
          </a:p>
          <a:p>
            <a:pPr defTabSz="228600">
              <a:spcAft>
                <a:spcPts val="1200"/>
              </a:spcAft>
            </a:pPr>
            <a:r>
              <a:rPr lang="en-GB" sz="1100"/>
              <a:t>Key Risk Factors:</a:t>
            </a:r>
          </a:p>
          <a:p>
            <a:pPr defTabSz="228600">
              <a:spcAft>
                <a:spcPts val="1200"/>
              </a:spcAft>
            </a:pPr>
            <a:r>
              <a:rPr lang="en-GB" sz="1100"/>
              <a:t>	• The top predictors of diabetes </a:t>
            </a:r>
            <a:r>
              <a:rPr lang="en-GB" sz="1100" b="1"/>
              <a:t>are physical activity level, BMI, stress, family history of diabetes, and alcohol consumption.</a:t>
            </a:r>
          </a:p>
          <a:p>
            <a:pPr defTabSz="228600">
              <a:spcAft>
                <a:spcPts val="1200"/>
              </a:spcAft>
            </a:pPr>
            <a:r>
              <a:rPr lang="en-US" sz="1100" b="1"/>
              <a:t>Impact on the body:</a:t>
            </a:r>
          </a:p>
          <a:p>
            <a:pPr marL="285750" indent="-285750" defTabSz="228600">
              <a:spcAft>
                <a:spcPts val="1200"/>
              </a:spcAft>
              <a:buFont typeface="Arial" panose="020B0604020202020204" pitchFamily="34" charset="0"/>
              <a:buChar char="•"/>
            </a:pPr>
            <a:r>
              <a:rPr lang="en-US" sz="1100"/>
              <a:t>High BMI, combined with diabetes increases the risk of heart disease or strokes.</a:t>
            </a:r>
          </a:p>
          <a:p>
            <a:pPr marL="285750" indent="-285750" defTabSz="228600">
              <a:spcAft>
                <a:spcPts val="1200"/>
              </a:spcAft>
              <a:buFont typeface="Arial" panose="020B0604020202020204" pitchFamily="34" charset="0"/>
              <a:buChar char="•"/>
            </a:pPr>
            <a:r>
              <a:rPr lang="en-US" sz="1100"/>
              <a:t>Elevated stress levels risk damaging nerves, leading to reduced mobility.</a:t>
            </a:r>
          </a:p>
          <a:p>
            <a:pPr marL="285750" indent="-285750" defTabSz="228600">
              <a:spcAft>
                <a:spcPts val="1200"/>
              </a:spcAft>
              <a:buFont typeface="Arial" panose="020B0604020202020204" pitchFamily="34" charset="0"/>
              <a:buChar char="•"/>
            </a:pPr>
            <a:r>
              <a:rPr lang="en-US" sz="1100"/>
              <a:t>Diabetes can also bring kidney damage, and in severe cases, kidney failure.</a:t>
            </a:r>
          </a:p>
          <a:p>
            <a:pPr marL="285750" indent="-285750" defTabSz="228600">
              <a:spcAft>
                <a:spcPts val="1200"/>
              </a:spcAft>
              <a:buFont typeface="Arial" panose="020B0604020202020204" pitchFamily="34" charset="0"/>
              <a:buChar char="•"/>
            </a:pPr>
            <a:r>
              <a:rPr lang="en-US" sz="1100"/>
              <a:t>Diabetes leads to conditions in the eyes like cataracts, glaucoma, which can lead to vision loss.</a:t>
            </a:r>
          </a:p>
          <a:p>
            <a:pPr marL="285750" indent="-285750" defTabSz="228600">
              <a:spcAft>
                <a:spcPts val="1200"/>
              </a:spcAft>
              <a:buFont typeface="Arial" panose="020B0604020202020204" pitchFamily="34" charset="0"/>
              <a:buChar char="•"/>
            </a:pPr>
            <a:r>
              <a:rPr lang="en-US" sz="1100"/>
              <a:t>Diabetes increases the risk of infections which can lead to serious consequences such as amputation</a:t>
            </a:r>
          </a:p>
          <a:p>
            <a:pPr marL="285750" indent="-285750" defTabSz="228600">
              <a:spcAft>
                <a:spcPts val="1200"/>
              </a:spcAft>
              <a:buFont typeface="Arial" panose="020B0604020202020204" pitchFamily="34" charset="0"/>
              <a:buChar char="•"/>
            </a:pPr>
            <a:r>
              <a:rPr lang="en-US" sz="1100"/>
              <a:t>Diabetes is also associated with higher rates of depression and anxiety.</a:t>
            </a:r>
          </a:p>
        </p:txBody>
      </p:sp>
    </p:spTree>
    <p:extLst>
      <p:ext uri="{BB962C8B-B14F-4D97-AF65-F5344CB8AC3E}">
        <p14:creationId xmlns:p14="http://schemas.microsoft.com/office/powerpoint/2010/main" val="2941786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27</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t>Technical difficulties (For potential question in Q&amp;A)</a:t>
            </a:r>
          </a:p>
        </p:txBody>
      </p:sp>
      <p:pic>
        <p:nvPicPr>
          <p:cNvPr id="3" name="Picture Placeholder 6" descr="A logo of cubes in a drop of water&#10;&#10;Description automatically generated">
            <a:extLst>
              <a:ext uri="{FF2B5EF4-FFF2-40B4-BE49-F238E27FC236}">
                <a16:creationId xmlns:a16="http://schemas.microsoft.com/office/drawing/2014/main" id="{DEFB081D-4825-B5FD-3106-AD7396C430C0}"/>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0" r="-79833"/>
          <a:stretch/>
        </p:blipFill>
        <p:spPr>
          <a:xfrm>
            <a:off x="10537808" y="5660283"/>
            <a:ext cx="1251421" cy="881824"/>
          </a:xfrm>
          <a:prstGeom prst="rect">
            <a:avLst/>
          </a:prstGeom>
        </p:spPr>
      </p:pic>
      <p:sp>
        <p:nvSpPr>
          <p:cNvPr id="5" name="TextBox 4">
            <a:extLst>
              <a:ext uri="{FF2B5EF4-FFF2-40B4-BE49-F238E27FC236}">
                <a16:creationId xmlns:a16="http://schemas.microsoft.com/office/drawing/2014/main" id="{6855622B-57D0-24F6-6575-2F14F5671BA5}"/>
              </a:ext>
            </a:extLst>
          </p:cNvPr>
          <p:cNvSpPr txBox="1"/>
          <p:nvPr/>
        </p:nvSpPr>
        <p:spPr>
          <a:xfrm>
            <a:off x="816429" y="1589314"/>
            <a:ext cx="5279571" cy="620486"/>
          </a:xfrm>
          <a:prstGeom prst="rect">
            <a:avLst/>
          </a:prstGeom>
          <a:noFill/>
        </p:spPr>
        <p:txBody>
          <a:bodyPr wrap="square" lIns="0" tIns="0" rIns="0" bIns="0" rtlCol="0">
            <a:noAutofit/>
          </a:bodyPr>
          <a:lstStyle/>
          <a:p>
            <a:pPr algn="l" defTabSz="228600">
              <a:spcAft>
                <a:spcPts val="1200"/>
              </a:spcAft>
            </a:pPr>
            <a:r>
              <a:rPr lang="en-GB" i="1"/>
              <a:t>Please note this is a placeholder to illustrate technical difficulties we encountered</a:t>
            </a:r>
            <a:endParaRPr lang="en-GB" i="1" noProof="0"/>
          </a:p>
        </p:txBody>
      </p:sp>
    </p:spTree>
    <p:extLst>
      <p:ext uri="{BB962C8B-B14F-4D97-AF65-F5344CB8AC3E}">
        <p14:creationId xmlns:p14="http://schemas.microsoft.com/office/powerpoint/2010/main" val="385868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7F3C8C6-0D5E-238A-8D1B-D645D0400F7E}"/>
            </a:ext>
          </a:extLst>
        </p:cNvPr>
        <p:cNvGrpSpPr/>
        <p:nvPr/>
      </p:nvGrpSpPr>
      <p:grpSpPr>
        <a:xfrm>
          <a:off x="0" y="0"/>
          <a:ext cx="0" cy="0"/>
          <a:chOff x="0" y="0"/>
          <a:chExt cx="0" cy="0"/>
        </a:xfrm>
      </p:grpSpPr>
      <p:sp>
        <p:nvSpPr>
          <p:cNvPr id="101" name="Rectangle 100">
            <a:extLst>
              <a:ext uri="{FF2B5EF4-FFF2-40B4-BE49-F238E27FC236}">
                <a16:creationId xmlns:a16="http://schemas.microsoft.com/office/drawing/2014/main" id="{E50C3E07-767B-87CD-CD35-F26E061AC1D9}"/>
              </a:ext>
            </a:extLst>
          </p:cNvPr>
          <p:cNvSpPr/>
          <p:nvPr/>
        </p:nvSpPr>
        <p:spPr>
          <a:xfrm>
            <a:off x="1531521" y="8219883"/>
            <a:ext cx="850102" cy="1523494"/>
          </a:xfrm>
          <a:prstGeom prst="rect">
            <a:avLst/>
          </a:prstGeom>
          <a:ln w="28575">
            <a:noFill/>
          </a:ln>
        </p:spPr>
        <p:txBody>
          <a:bodyPr wrap="square" lIns="0" tIns="0" rIns="0" bIns="0">
            <a:spAutoFit/>
          </a:bodyPr>
          <a:lstStyle/>
          <a:p>
            <a:pPr marL="0" marR="0" lvl="0" indent="0" algn="ctr" defTabSz="966595"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Graphik"/>
                <a:ea typeface="ＭＳ Ｐゴシック" pitchFamily="34" charset="-128"/>
                <a:cs typeface="+mn-cs"/>
              </a:rPr>
              <a:t>M&amp;S goes through numerous restructuring </a:t>
            </a:r>
            <a:r>
              <a:rPr kumimoji="0" lang="en-US" sz="1100" b="1" i="0" u="none" strike="noStrike" kern="0" cap="none" spc="0" normalizeH="0" baseline="0" noProof="0" err="1">
                <a:ln>
                  <a:noFill/>
                </a:ln>
                <a:solidFill>
                  <a:srgbClr val="000000"/>
                </a:solidFill>
                <a:effectLst/>
                <a:uLnTx/>
                <a:uFillTx/>
                <a:latin typeface="Graphik"/>
                <a:ea typeface="ＭＳ Ｐゴシック" pitchFamily="34" charset="-128"/>
                <a:cs typeface="+mn-cs"/>
              </a:rPr>
              <a:t>programmes</a:t>
            </a:r>
            <a:r>
              <a:rPr kumimoji="0" lang="en-US" sz="1100" b="1" i="0" u="none" strike="noStrike" kern="0" cap="none" spc="0" normalizeH="0" baseline="0" noProof="0">
                <a:ln>
                  <a:noFill/>
                </a:ln>
                <a:solidFill>
                  <a:srgbClr val="000000"/>
                </a:solidFill>
                <a:effectLst/>
                <a:uLnTx/>
                <a:uFillTx/>
                <a:latin typeface="Graphik"/>
                <a:ea typeface="ＭＳ Ｐゴシック" pitchFamily="34" charset="-128"/>
                <a:cs typeface="+mn-cs"/>
              </a:rPr>
              <a:t> and recovery plans</a:t>
            </a:r>
          </a:p>
        </p:txBody>
      </p:sp>
      <p:sp>
        <p:nvSpPr>
          <p:cNvPr id="107" name="Rectangle 106">
            <a:extLst>
              <a:ext uri="{FF2B5EF4-FFF2-40B4-BE49-F238E27FC236}">
                <a16:creationId xmlns:a16="http://schemas.microsoft.com/office/drawing/2014/main" id="{8CB0EAF0-78ED-413E-67DE-758C4516D66C}"/>
              </a:ext>
            </a:extLst>
          </p:cNvPr>
          <p:cNvSpPr/>
          <p:nvPr/>
        </p:nvSpPr>
        <p:spPr>
          <a:xfrm>
            <a:off x="371840" y="221739"/>
            <a:ext cx="3743910" cy="1323439"/>
          </a:xfrm>
          <a:prstGeom prst="rect">
            <a:avLst/>
          </a:prstGeom>
        </p:spPr>
        <p:txBody>
          <a:bodyPr wrap="none">
            <a:spAutoFit/>
          </a:bodyPr>
          <a:lstStyle/>
          <a:p>
            <a:r>
              <a:rPr lang="en-US" sz="4000" b="1" spc="-150">
                <a:solidFill>
                  <a:srgbClr val="F37270"/>
                </a:solidFill>
              </a:rPr>
              <a:t>Team 10 - Mellitus</a:t>
            </a:r>
          </a:p>
          <a:p>
            <a:r>
              <a:rPr lang="en-US" sz="4000" b="1" spc="-150">
                <a:solidFill>
                  <a:srgbClr val="7E00FF"/>
                </a:solidFill>
              </a:rPr>
              <a:t> </a:t>
            </a:r>
          </a:p>
        </p:txBody>
      </p:sp>
      <p:grpSp>
        <p:nvGrpSpPr>
          <p:cNvPr id="6" name="Group 5">
            <a:extLst>
              <a:ext uri="{FF2B5EF4-FFF2-40B4-BE49-F238E27FC236}">
                <a16:creationId xmlns:a16="http://schemas.microsoft.com/office/drawing/2014/main" id="{EF1AC204-7961-0877-D7BD-2B5D7E07390F}"/>
              </a:ext>
            </a:extLst>
          </p:cNvPr>
          <p:cNvGrpSpPr/>
          <p:nvPr/>
        </p:nvGrpSpPr>
        <p:grpSpPr>
          <a:xfrm>
            <a:off x="0" y="2661182"/>
            <a:ext cx="2480379" cy="1825344"/>
            <a:chOff x="-258346" y="2817593"/>
            <a:chExt cx="2480379" cy="1825344"/>
          </a:xfrm>
        </p:grpSpPr>
        <p:pic>
          <p:nvPicPr>
            <p:cNvPr id="9220" name="Picture 4">
              <a:extLst>
                <a:ext uri="{FF2B5EF4-FFF2-40B4-BE49-F238E27FC236}">
                  <a16:creationId xmlns:a16="http://schemas.microsoft.com/office/drawing/2014/main" id="{B8B2770F-6796-489D-B741-9BA7FB79A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2" b="772"/>
            <a:stretch/>
          </p:blipFill>
          <p:spPr bwMode="auto">
            <a:xfrm>
              <a:off x="432167" y="2817593"/>
              <a:ext cx="1099354" cy="1082389"/>
            </a:xfrm>
            <a:prstGeom prst="ellipse">
              <a:avLst/>
            </a:prstGeom>
            <a:ln w="19050">
              <a:solidFill>
                <a:srgbClr val="F37270"/>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35BCB64-B9C5-F378-03E8-5DF2C055FFFE}"/>
                </a:ext>
              </a:extLst>
            </p:cNvPr>
            <p:cNvSpPr txBox="1"/>
            <p:nvPr/>
          </p:nvSpPr>
          <p:spPr>
            <a:xfrm>
              <a:off x="-258346" y="4032272"/>
              <a:ext cx="2480379" cy="610665"/>
            </a:xfrm>
            <a:prstGeom prst="rect">
              <a:avLst/>
            </a:prstGeom>
          </p:spPr>
          <p:txBody>
            <a:bodyPr vert="horz" wrap="square" lIns="0" tIns="0" rIns="0" bIns="0" rtlCol="0">
              <a:noAutofit/>
            </a:bodyPr>
            <a:lstStyle/>
            <a:p>
              <a:pPr algn="ctr"/>
              <a:r>
                <a:rPr lang="en-GB" b="1" spc="-150">
                  <a:solidFill>
                    <a:srgbClr val="F37270"/>
                  </a:solidFill>
                </a:rPr>
                <a:t>ZESHAN</a:t>
              </a:r>
            </a:p>
            <a:p>
              <a:pPr algn="ctr"/>
              <a:r>
                <a:rPr lang="en-GB" b="1" spc="-150"/>
                <a:t>Architect</a:t>
              </a:r>
            </a:p>
          </p:txBody>
        </p:sp>
      </p:grpSp>
      <p:grpSp>
        <p:nvGrpSpPr>
          <p:cNvPr id="23" name="Group 22">
            <a:extLst>
              <a:ext uri="{FF2B5EF4-FFF2-40B4-BE49-F238E27FC236}">
                <a16:creationId xmlns:a16="http://schemas.microsoft.com/office/drawing/2014/main" id="{79AB3007-4CF2-3C85-A6EB-CDD29A2BBDD1}"/>
              </a:ext>
            </a:extLst>
          </p:cNvPr>
          <p:cNvGrpSpPr/>
          <p:nvPr/>
        </p:nvGrpSpPr>
        <p:grpSpPr>
          <a:xfrm>
            <a:off x="8873181" y="2649165"/>
            <a:ext cx="3734939" cy="1837361"/>
            <a:chOff x="3820586" y="2939420"/>
            <a:chExt cx="3734939" cy="1837361"/>
          </a:xfrm>
        </p:grpSpPr>
        <p:pic>
          <p:nvPicPr>
            <p:cNvPr id="21" name="Picture 20">
              <a:extLst>
                <a:ext uri="{FF2B5EF4-FFF2-40B4-BE49-F238E27FC236}">
                  <a16:creationId xmlns:a16="http://schemas.microsoft.com/office/drawing/2014/main" id="{C9BEE272-8BC6-3101-0187-8306B89C6E39}"/>
                </a:ext>
              </a:extLst>
            </p:cNvPr>
            <p:cNvPicPr>
              <a:picLocks noChangeAspect="1"/>
            </p:cNvPicPr>
            <p:nvPr/>
          </p:nvPicPr>
          <p:blipFill rotWithShape="1">
            <a:blip r:embed="rId4"/>
            <a:srcRect l="19803" r="12049"/>
            <a:stretch/>
          </p:blipFill>
          <p:spPr>
            <a:xfrm>
              <a:off x="5127551" y="2939420"/>
              <a:ext cx="1121010" cy="1140915"/>
            </a:xfrm>
            <a:prstGeom prst="ellipse">
              <a:avLst/>
            </a:prstGeom>
            <a:ln w="19050">
              <a:solidFill>
                <a:srgbClr val="F37270"/>
              </a:solidFill>
            </a:ln>
          </p:spPr>
        </p:pic>
        <p:sp>
          <p:nvSpPr>
            <p:cNvPr id="30" name="TextBox 29">
              <a:extLst>
                <a:ext uri="{FF2B5EF4-FFF2-40B4-BE49-F238E27FC236}">
                  <a16:creationId xmlns:a16="http://schemas.microsoft.com/office/drawing/2014/main" id="{8AD4F3E6-B191-DF01-7967-35C124F3E624}"/>
                </a:ext>
              </a:extLst>
            </p:cNvPr>
            <p:cNvSpPr txBox="1"/>
            <p:nvPr/>
          </p:nvSpPr>
          <p:spPr>
            <a:xfrm>
              <a:off x="3820586" y="4166116"/>
              <a:ext cx="3734939" cy="610665"/>
            </a:xfrm>
            <a:prstGeom prst="rect">
              <a:avLst/>
            </a:prstGeom>
          </p:spPr>
          <p:txBody>
            <a:bodyPr vert="horz" wrap="square" lIns="0" tIns="0" rIns="0" bIns="0" rtlCol="0">
              <a:noAutofit/>
            </a:bodyPr>
            <a:lstStyle/>
            <a:p>
              <a:pPr algn="ctr"/>
              <a:r>
                <a:rPr lang="en-GB" b="1" spc="-150">
                  <a:solidFill>
                    <a:srgbClr val="F37270"/>
                  </a:solidFill>
                </a:rPr>
                <a:t>STEPHANIE</a:t>
              </a:r>
            </a:p>
            <a:p>
              <a:pPr algn="ctr"/>
              <a:r>
                <a:rPr lang="en-GB" b="1" spc="-150"/>
                <a:t>Project Manager</a:t>
              </a:r>
            </a:p>
          </p:txBody>
        </p:sp>
      </p:grpSp>
      <p:grpSp>
        <p:nvGrpSpPr>
          <p:cNvPr id="26" name="Group 25">
            <a:extLst>
              <a:ext uri="{FF2B5EF4-FFF2-40B4-BE49-F238E27FC236}">
                <a16:creationId xmlns:a16="http://schemas.microsoft.com/office/drawing/2014/main" id="{33DD1699-A40C-AA19-54F5-52BD75F65345}"/>
              </a:ext>
            </a:extLst>
          </p:cNvPr>
          <p:cNvGrpSpPr/>
          <p:nvPr/>
        </p:nvGrpSpPr>
        <p:grpSpPr>
          <a:xfrm>
            <a:off x="2192586" y="2703670"/>
            <a:ext cx="2480379" cy="1794873"/>
            <a:chOff x="4944515" y="4773950"/>
            <a:chExt cx="2480379" cy="1794873"/>
          </a:xfrm>
        </p:grpSpPr>
        <p:pic>
          <p:nvPicPr>
            <p:cNvPr id="24" name="Picture 23">
              <a:extLst>
                <a:ext uri="{FF2B5EF4-FFF2-40B4-BE49-F238E27FC236}">
                  <a16:creationId xmlns:a16="http://schemas.microsoft.com/office/drawing/2014/main" id="{C2C058A4-3FC1-34A3-8C60-0B17B0220947}"/>
                </a:ext>
              </a:extLst>
            </p:cNvPr>
            <p:cNvPicPr>
              <a:picLocks noChangeAspect="1"/>
            </p:cNvPicPr>
            <p:nvPr/>
          </p:nvPicPr>
          <p:blipFill>
            <a:blip r:embed="rId5"/>
            <a:srcRect t="5422" b="5422"/>
            <a:stretch>
              <a:fillRect/>
            </a:stretch>
          </p:blipFill>
          <p:spPr>
            <a:xfrm>
              <a:off x="5630960" y="4773950"/>
              <a:ext cx="1098427" cy="1098427"/>
            </a:xfrm>
            <a:prstGeom prst="ellipse">
              <a:avLst/>
            </a:prstGeom>
            <a:ln w="19050">
              <a:solidFill>
                <a:srgbClr val="F37270"/>
              </a:solidFill>
            </a:ln>
          </p:spPr>
        </p:pic>
        <p:sp>
          <p:nvSpPr>
            <p:cNvPr id="33" name="TextBox 32">
              <a:extLst>
                <a:ext uri="{FF2B5EF4-FFF2-40B4-BE49-F238E27FC236}">
                  <a16:creationId xmlns:a16="http://schemas.microsoft.com/office/drawing/2014/main" id="{18B8990B-ABAF-4953-6F3B-41FF07D4AD3C}"/>
                </a:ext>
              </a:extLst>
            </p:cNvPr>
            <p:cNvSpPr txBox="1"/>
            <p:nvPr/>
          </p:nvSpPr>
          <p:spPr>
            <a:xfrm>
              <a:off x="4944515" y="5958158"/>
              <a:ext cx="2480379" cy="610665"/>
            </a:xfrm>
            <a:prstGeom prst="rect">
              <a:avLst/>
            </a:prstGeom>
          </p:spPr>
          <p:txBody>
            <a:bodyPr vert="horz" wrap="square" lIns="0" tIns="0" rIns="0" bIns="0" rtlCol="0">
              <a:noAutofit/>
            </a:bodyPr>
            <a:lstStyle/>
            <a:p>
              <a:pPr algn="ctr"/>
              <a:r>
                <a:rPr lang="en-GB" b="1" spc="-150">
                  <a:solidFill>
                    <a:srgbClr val="F37270"/>
                  </a:solidFill>
                </a:rPr>
                <a:t>SAMIA</a:t>
              </a:r>
            </a:p>
            <a:p>
              <a:pPr algn="ctr"/>
              <a:r>
                <a:rPr lang="en-GB" b="1" spc="-150"/>
                <a:t>Data Engineer</a:t>
              </a:r>
            </a:p>
          </p:txBody>
        </p:sp>
      </p:grpSp>
      <p:cxnSp>
        <p:nvCxnSpPr>
          <p:cNvPr id="76" name="Straight Connector 75">
            <a:extLst>
              <a:ext uri="{FF2B5EF4-FFF2-40B4-BE49-F238E27FC236}">
                <a16:creationId xmlns:a16="http://schemas.microsoft.com/office/drawing/2014/main" id="{D4364522-9A84-437D-8469-73695006D403}"/>
              </a:ext>
            </a:extLst>
          </p:cNvPr>
          <p:cNvCxnSpPr>
            <a:cxnSpLocks/>
          </p:cNvCxnSpPr>
          <p:nvPr/>
        </p:nvCxnSpPr>
        <p:spPr>
          <a:xfrm>
            <a:off x="1240189" y="2535604"/>
            <a:ext cx="3568644" cy="0"/>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D66001-B555-6C2D-CE3C-10D26579D203}"/>
              </a:ext>
            </a:extLst>
          </p:cNvPr>
          <p:cNvCxnSpPr>
            <a:cxnSpLocks/>
          </p:cNvCxnSpPr>
          <p:nvPr/>
        </p:nvCxnSpPr>
        <p:spPr>
          <a:xfrm>
            <a:off x="3428245" y="2535604"/>
            <a:ext cx="0" cy="168066"/>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A0BF0D-9771-33B7-EBCC-E2230183CE19}"/>
              </a:ext>
            </a:extLst>
          </p:cNvPr>
          <p:cNvCxnSpPr>
            <a:cxnSpLocks/>
            <a:stCxn id="9220" idx="0"/>
          </p:cNvCxnSpPr>
          <p:nvPr/>
        </p:nvCxnSpPr>
        <p:spPr>
          <a:xfrm flipV="1">
            <a:off x="1240190" y="2535604"/>
            <a:ext cx="0" cy="125578"/>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353FD67-5C32-C745-8DC8-D6B8FA561C11}"/>
              </a:ext>
            </a:extLst>
          </p:cNvPr>
          <p:cNvCxnSpPr>
            <a:cxnSpLocks/>
          </p:cNvCxnSpPr>
          <p:nvPr/>
        </p:nvCxnSpPr>
        <p:spPr>
          <a:xfrm>
            <a:off x="4808833" y="2534050"/>
            <a:ext cx="5948307" cy="0"/>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2D7A2FC-F6D1-C4F5-A93D-9BD92D194581}"/>
              </a:ext>
            </a:extLst>
          </p:cNvPr>
          <p:cNvCxnSpPr>
            <a:cxnSpLocks/>
          </p:cNvCxnSpPr>
          <p:nvPr/>
        </p:nvCxnSpPr>
        <p:spPr>
          <a:xfrm flipV="1">
            <a:off x="10754029" y="2522033"/>
            <a:ext cx="0" cy="120317"/>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5C09E4D-2C62-77A8-7DD6-84365B9A7E94}"/>
              </a:ext>
            </a:extLst>
          </p:cNvPr>
          <p:cNvGrpSpPr/>
          <p:nvPr/>
        </p:nvGrpSpPr>
        <p:grpSpPr>
          <a:xfrm>
            <a:off x="4644849" y="2691653"/>
            <a:ext cx="2480379" cy="1794873"/>
            <a:chOff x="4944515" y="4773950"/>
            <a:chExt cx="2480379" cy="1794873"/>
          </a:xfrm>
        </p:grpSpPr>
        <p:pic>
          <p:nvPicPr>
            <p:cNvPr id="11" name="Picture 10">
              <a:extLst>
                <a:ext uri="{FF2B5EF4-FFF2-40B4-BE49-F238E27FC236}">
                  <a16:creationId xmlns:a16="http://schemas.microsoft.com/office/drawing/2014/main" id="{1A363CF8-AC8A-D153-E708-A552482FD857}"/>
                </a:ext>
              </a:extLst>
            </p:cNvPr>
            <p:cNvPicPr>
              <a:picLocks noChangeAspect="1"/>
            </p:cNvPicPr>
            <p:nvPr/>
          </p:nvPicPr>
          <p:blipFill>
            <a:blip r:embed="rId6"/>
            <a:srcRect/>
            <a:stretch>
              <a:fillRect/>
            </a:stretch>
          </p:blipFill>
          <p:spPr>
            <a:xfrm>
              <a:off x="5630960" y="4773950"/>
              <a:ext cx="1098427" cy="1098427"/>
            </a:xfrm>
            <a:prstGeom prst="ellipse">
              <a:avLst/>
            </a:prstGeom>
            <a:ln w="19050">
              <a:solidFill>
                <a:srgbClr val="F37270"/>
              </a:solidFill>
            </a:ln>
          </p:spPr>
        </p:pic>
        <p:sp>
          <p:nvSpPr>
            <p:cNvPr id="12" name="TextBox 11">
              <a:extLst>
                <a:ext uri="{FF2B5EF4-FFF2-40B4-BE49-F238E27FC236}">
                  <a16:creationId xmlns:a16="http://schemas.microsoft.com/office/drawing/2014/main" id="{A69DCF8F-4D24-1B4D-8799-F35898C62250}"/>
                </a:ext>
              </a:extLst>
            </p:cNvPr>
            <p:cNvSpPr txBox="1"/>
            <p:nvPr/>
          </p:nvSpPr>
          <p:spPr>
            <a:xfrm>
              <a:off x="4944515" y="5958158"/>
              <a:ext cx="2480379" cy="610665"/>
            </a:xfrm>
            <a:prstGeom prst="rect">
              <a:avLst/>
            </a:prstGeom>
          </p:spPr>
          <p:txBody>
            <a:bodyPr vert="horz" wrap="square" lIns="0" tIns="0" rIns="0" bIns="0" rtlCol="0">
              <a:noAutofit/>
            </a:bodyPr>
            <a:lstStyle/>
            <a:p>
              <a:pPr algn="ctr"/>
              <a:r>
                <a:rPr lang="en-GB" b="1" spc="-150">
                  <a:solidFill>
                    <a:srgbClr val="F37270"/>
                  </a:solidFill>
                </a:rPr>
                <a:t>ABI</a:t>
              </a:r>
            </a:p>
            <a:p>
              <a:pPr algn="ctr"/>
              <a:r>
                <a:rPr lang="en-GB" b="1" spc="-150"/>
                <a:t>Data Engineer</a:t>
              </a:r>
            </a:p>
          </p:txBody>
        </p:sp>
      </p:grpSp>
      <p:cxnSp>
        <p:nvCxnSpPr>
          <p:cNvPr id="13" name="Straight Connector 12">
            <a:extLst>
              <a:ext uri="{FF2B5EF4-FFF2-40B4-BE49-F238E27FC236}">
                <a16:creationId xmlns:a16="http://schemas.microsoft.com/office/drawing/2014/main" id="{05E2901B-D68C-999E-7782-9F3A19F2D705}"/>
              </a:ext>
            </a:extLst>
          </p:cNvPr>
          <p:cNvCxnSpPr>
            <a:cxnSpLocks/>
          </p:cNvCxnSpPr>
          <p:nvPr/>
        </p:nvCxnSpPr>
        <p:spPr>
          <a:xfrm>
            <a:off x="5880508" y="2523587"/>
            <a:ext cx="0" cy="168066"/>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E3525BA-AD45-EE6B-8ECC-4331A7F01DBB}"/>
              </a:ext>
            </a:extLst>
          </p:cNvPr>
          <p:cNvGrpSpPr/>
          <p:nvPr/>
        </p:nvGrpSpPr>
        <p:grpSpPr>
          <a:xfrm>
            <a:off x="7083988" y="2703670"/>
            <a:ext cx="2480379" cy="1794873"/>
            <a:chOff x="4944515" y="4773950"/>
            <a:chExt cx="2480379" cy="1794873"/>
          </a:xfrm>
        </p:grpSpPr>
        <p:pic>
          <p:nvPicPr>
            <p:cNvPr id="16" name="Picture 15">
              <a:extLst>
                <a:ext uri="{FF2B5EF4-FFF2-40B4-BE49-F238E27FC236}">
                  <a16:creationId xmlns:a16="http://schemas.microsoft.com/office/drawing/2014/main" id="{5EC74E87-96CD-D48B-DE20-AD07D49DECAD}"/>
                </a:ext>
              </a:extLst>
            </p:cNvPr>
            <p:cNvPicPr>
              <a:picLocks noChangeAspect="1"/>
            </p:cNvPicPr>
            <p:nvPr/>
          </p:nvPicPr>
          <p:blipFill>
            <a:blip r:embed="rId7">
              <a:extLst>
                <a:ext uri="{28A0092B-C50C-407E-A947-70E740481C1C}">
                  <a14:useLocalDpi xmlns:a14="http://schemas.microsoft.com/office/drawing/2010/main" val="0"/>
                </a:ext>
              </a:extLst>
            </a:blip>
            <a:srcRect l="1456" r="1456"/>
            <a:stretch/>
          </p:blipFill>
          <p:spPr>
            <a:xfrm>
              <a:off x="5644084" y="4773950"/>
              <a:ext cx="1085303" cy="1085303"/>
            </a:xfrm>
            <a:prstGeom prst="ellipse">
              <a:avLst/>
            </a:prstGeom>
            <a:ln w="19050">
              <a:solidFill>
                <a:srgbClr val="F37270"/>
              </a:solidFill>
            </a:ln>
          </p:spPr>
        </p:pic>
        <p:sp>
          <p:nvSpPr>
            <p:cNvPr id="17" name="TextBox 16">
              <a:extLst>
                <a:ext uri="{FF2B5EF4-FFF2-40B4-BE49-F238E27FC236}">
                  <a16:creationId xmlns:a16="http://schemas.microsoft.com/office/drawing/2014/main" id="{3877DDF2-9B83-E641-BD27-EFDE86DACA47}"/>
                </a:ext>
              </a:extLst>
            </p:cNvPr>
            <p:cNvSpPr txBox="1"/>
            <p:nvPr/>
          </p:nvSpPr>
          <p:spPr>
            <a:xfrm>
              <a:off x="4944515" y="5958158"/>
              <a:ext cx="2480379" cy="610665"/>
            </a:xfrm>
            <a:prstGeom prst="rect">
              <a:avLst/>
            </a:prstGeom>
          </p:spPr>
          <p:txBody>
            <a:bodyPr vert="horz" wrap="square" lIns="0" tIns="0" rIns="0" bIns="0" rtlCol="0">
              <a:noAutofit/>
            </a:bodyPr>
            <a:lstStyle/>
            <a:p>
              <a:pPr algn="ctr"/>
              <a:r>
                <a:rPr lang="en-GB" b="1" spc="-150">
                  <a:solidFill>
                    <a:srgbClr val="F37270"/>
                  </a:solidFill>
                </a:rPr>
                <a:t>SAMIHAH</a:t>
              </a:r>
            </a:p>
            <a:p>
              <a:pPr algn="ctr"/>
              <a:r>
                <a:rPr lang="en-GB" b="1" spc="-150"/>
                <a:t>Vis Scientist</a:t>
              </a:r>
            </a:p>
          </p:txBody>
        </p:sp>
      </p:grpSp>
      <p:cxnSp>
        <p:nvCxnSpPr>
          <p:cNvPr id="18" name="Straight Connector 17">
            <a:extLst>
              <a:ext uri="{FF2B5EF4-FFF2-40B4-BE49-F238E27FC236}">
                <a16:creationId xmlns:a16="http://schemas.microsoft.com/office/drawing/2014/main" id="{A7EAA63D-D0B7-2355-0661-3136131D07E8}"/>
              </a:ext>
            </a:extLst>
          </p:cNvPr>
          <p:cNvCxnSpPr>
            <a:cxnSpLocks/>
          </p:cNvCxnSpPr>
          <p:nvPr/>
        </p:nvCxnSpPr>
        <p:spPr>
          <a:xfrm>
            <a:off x="8319647" y="2535604"/>
            <a:ext cx="6562" cy="168066"/>
          </a:xfrm>
          <a:prstGeom prst="line">
            <a:avLst/>
          </a:prstGeom>
          <a:ln w="28575">
            <a:solidFill>
              <a:srgbClr val="F37270"/>
            </a:solidFill>
          </a:ln>
        </p:spPr>
        <p:style>
          <a:lnRef idx="1">
            <a:schemeClr val="accent1"/>
          </a:lnRef>
          <a:fillRef idx="0">
            <a:schemeClr val="accent1"/>
          </a:fillRef>
          <a:effectRef idx="0">
            <a:schemeClr val="accent1"/>
          </a:effectRef>
          <a:fontRef idx="minor">
            <a:schemeClr val="tx1"/>
          </a:fontRef>
        </p:style>
      </p:cxnSp>
      <p:pic>
        <p:nvPicPr>
          <p:cNvPr id="35" name="Picture Placeholder 6" descr="A logo of cubes in a drop of water&#10;&#10;Description automatically generated">
            <a:extLst>
              <a:ext uri="{FF2B5EF4-FFF2-40B4-BE49-F238E27FC236}">
                <a16:creationId xmlns:a16="http://schemas.microsoft.com/office/drawing/2014/main" id="{53044F52-078D-1D77-92A6-1B0F2C3EAE2E}"/>
              </a:ext>
            </a:extLst>
          </p:cNvPr>
          <p:cNvPicPr>
            <a:picLocks noChangeAspect="1"/>
          </p:cNvPicPr>
          <p:nvPr/>
        </p:nvPicPr>
        <p:blipFill rotWithShape="1">
          <a:blip r:embed="rId8">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pic>
        <p:nvPicPr>
          <p:cNvPr id="3" name="Picture 2">
            <a:extLst>
              <a:ext uri="{FF2B5EF4-FFF2-40B4-BE49-F238E27FC236}">
                <a16:creationId xmlns:a16="http://schemas.microsoft.com/office/drawing/2014/main" id="{82504F77-180D-27A4-13EB-20BC8B25A99B}"/>
              </a:ext>
            </a:extLst>
          </p:cNvPr>
          <p:cNvPicPr>
            <a:picLocks noChangeAspect="1"/>
          </p:cNvPicPr>
          <p:nvPr/>
        </p:nvPicPr>
        <p:blipFill>
          <a:blip r:embed="rId9">
            <a:extLst>
              <a:ext uri="{28A0092B-C50C-407E-A947-70E740481C1C}">
                <a14:useLocalDpi xmlns:a14="http://schemas.microsoft.com/office/drawing/2010/main" val="0"/>
              </a:ext>
            </a:extLst>
          </a:blip>
          <a:srcRect l="18387" t="15455" r="21915" b="27671"/>
          <a:stretch/>
        </p:blipFill>
        <p:spPr>
          <a:xfrm>
            <a:off x="10166378" y="2648058"/>
            <a:ext cx="1134778" cy="1140915"/>
          </a:xfrm>
          <a:prstGeom prst="ellipse">
            <a:avLst/>
          </a:prstGeom>
        </p:spPr>
      </p:pic>
    </p:spTree>
    <p:extLst>
      <p:ext uri="{BB962C8B-B14F-4D97-AF65-F5344CB8AC3E}">
        <p14:creationId xmlns:p14="http://schemas.microsoft.com/office/powerpoint/2010/main" val="152945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727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72669A-72B1-4166-ABB6-35CB15ADEAC3}"/>
              </a:ext>
            </a:extLst>
          </p:cNvPr>
          <p:cNvSpPr>
            <a:spLocks noGrp="1"/>
          </p:cNvSpPr>
          <p:nvPr>
            <p:ph type="title"/>
          </p:nvPr>
        </p:nvSpPr>
        <p:spPr>
          <a:xfrm>
            <a:off x="2406316" y="808074"/>
            <a:ext cx="7379368" cy="1421928"/>
          </a:xfrm>
        </p:spPr>
        <p:txBody>
          <a:bodyPr/>
          <a:lstStyle/>
          <a:p>
            <a:pPr algn="ctr"/>
            <a:r>
              <a:rPr lang="en-GB"/>
              <a:t>CHALLENGE STATEMENT</a:t>
            </a:r>
          </a:p>
        </p:txBody>
      </p:sp>
      <p:sp>
        <p:nvSpPr>
          <p:cNvPr id="4" name="Text Placeholder 6">
            <a:extLst>
              <a:ext uri="{FF2B5EF4-FFF2-40B4-BE49-F238E27FC236}">
                <a16:creationId xmlns:a16="http://schemas.microsoft.com/office/drawing/2014/main" id="{843299EB-B3D1-4694-9D7D-F4503FCDF421}"/>
              </a:ext>
            </a:extLst>
          </p:cNvPr>
          <p:cNvSpPr txBox="1">
            <a:spLocks/>
          </p:cNvSpPr>
          <p:nvPr/>
        </p:nvSpPr>
        <p:spPr>
          <a:xfrm>
            <a:off x="1425088" y="2568705"/>
            <a:ext cx="9341824" cy="2059786"/>
          </a:xfrm>
          <a:prstGeom prst="rect">
            <a:avLst/>
          </a:prstGeom>
        </p:spPr>
        <p:txBody>
          <a:bodyPr vert="horz" wrap="square" lIns="0" tIns="0" rIns="0" bIns="72000" rtlCol="0">
            <a:spAutoFit/>
          </a:bodyPr>
          <a:lstStyle>
            <a:lvl1pPr marL="0" indent="0" algn="l" defTabSz="1734634" rtl="0" eaLnBrk="1" latinLnBrk="0" hangingPunct="1">
              <a:lnSpc>
                <a:spcPct val="80000"/>
              </a:lnSpc>
              <a:spcBef>
                <a:spcPts val="600"/>
              </a:spcBef>
              <a:buFont typeface="Arial" charset="0"/>
              <a:buNone/>
              <a:defRPr lang="en-US" sz="2000" b="0" i="0" kern="1200" cap="all" baseline="0" dirty="0" smtClean="0">
                <a:solidFill>
                  <a:schemeClr val="accent2"/>
                </a:solidFill>
                <a:latin typeface="+mj-lt"/>
                <a:ea typeface="Arial Black" charset="0"/>
                <a:cs typeface="Arial Black" charset="0"/>
              </a:defRPr>
            </a:lvl1pPr>
            <a:lvl2pPr marL="182563"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2pPr>
            <a:lvl3pPr marL="3619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smtClean="0">
                <a:solidFill>
                  <a:schemeClr val="tx1"/>
                </a:solidFill>
                <a:latin typeface="+mn-lt"/>
                <a:ea typeface="Arial Black" charset="0"/>
                <a:cs typeface="Arial Black" charset="0"/>
              </a:defRPr>
            </a:lvl3pPr>
            <a:lvl4pPr marL="536575"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4pPr>
            <a:lvl5pPr marL="7175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lnSpc>
                <a:spcPct val="106000"/>
              </a:lnSpc>
              <a:spcAft>
                <a:spcPts val="800"/>
              </a:spcAft>
            </a:pPr>
            <a:r>
              <a:rPr lang="en-GB" sz="2800" kern="100">
                <a:solidFill>
                  <a:schemeClr val="bg1"/>
                </a:solidFill>
                <a:effectLst/>
                <a:ea typeface="Aptos" panose="020B0004020202020204" pitchFamily="34" charset="0"/>
                <a:cs typeface="Times New Roman" panose="02020603050405020304" pitchFamily="18" charset="0"/>
              </a:rPr>
              <a:t>What </a:t>
            </a:r>
            <a:r>
              <a:rPr lang="en-GB" sz="2800" kern="100">
                <a:solidFill>
                  <a:schemeClr val="bg1"/>
                </a:solidFill>
                <a:ea typeface="Aptos" panose="020B0004020202020204" pitchFamily="34" charset="0"/>
                <a:cs typeface="Times New Roman" panose="02020603050405020304" pitchFamily="18" charset="0"/>
              </a:rPr>
              <a:t>insights can you derive from the diabetes data? </a:t>
            </a:r>
          </a:p>
          <a:p>
            <a:pPr algn="ctr">
              <a:lnSpc>
                <a:spcPct val="106000"/>
              </a:lnSpc>
              <a:spcAft>
                <a:spcPts val="800"/>
              </a:spcAft>
            </a:pPr>
            <a:r>
              <a:rPr lang="en-GB" sz="2800" kern="100">
                <a:solidFill>
                  <a:schemeClr val="bg1"/>
                </a:solidFill>
                <a:effectLst/>
                <a:ea typeface="Aptos" panose="020B0004020202020204" pitchFamily="34" charset="0"/>
                <a:cs typeface="Times New Roman" panose="02020603050405020304" pitchFamily="18" charset="0"/>
              </a:rPr>
              <a:t>analyse the </a:t>
            </a:r>
            <a:r>
              <a:rPr lang="en-GB" sz="2800" b="1" kern="100">
                <a:solidFill>
                  <a:schemeClr val="bg1"/>
                </a:solidFill>
                <a:effectLst/>
                <a:ea typeface="Aptos" panose="020B0004020202020204" pitchFamily="34" charset="0"/>
                <a:cs typeface="Times New Roman" panose="02020603050405020304" pitchFamily="18" charset="0"/>
              </a:rPr>
              <a:t>impact of diabetes Disease on the human body</a:t>
            </a:r>
            <a:r>
              <a:rPr lang="en-GB" sz="2800" kern="100">
                <a:solidFill>
                  <a:schemeClr val="bg1"/>
                </a:solidFill>
                <a:effectLst/>
                <a:ea typeface="Aptos" panose="020B0004020202020204" pitchFamily="34" charset="0"/>
                <a:cs typeface="Times New Roman" panose="02020603050405020304" pitchFamily="18" charset="0"/>
              </a:rPr>
              <a:t> by </a:t>
            </a:r>
            <a:r>
              <a:rPr lang="en-GB" sz="2800">
                <a:solidFill>
                  <a:schemeClr val="bg1"/>
                </a:solidFill>
                <a:effectLst/>
                <a:ea typeface="Aptos" panose="020B0004020202020204" pitchFamily="34" charset="0"/>
                <a:cs typeface="Times New Roman" panose="02020603050405020304" pitchFamily="18" charset="0"/>
              </a:rPr>
              <a:t>performing data analysis and visualisation, to inform the drug manufacturer’s approach</a:t>
            </a:r>
            <a:r>
              <a:rPr lang="en-GB" sz="2800">
                <a:solidFill>
                  <a:schemeClr val="bg1"/>
                </a:solidFill>
                <a:effectLst/>
              </a:rPr>
              <a:t>. </a:t>
            </a:r>
            <a:endParaRPr kumimoji="0" lang="en-US" sz="2800" b="1" i="0" u="none" strike="noStrike" kern="1200" cap="none" spc="0" normalizeH="0" baseline="0" noProof="0">
              <a:ln>
                <a:noFill/>
              </a:ln>
              <a:solidFill>
                <a:schemeClr val="bg1"/>
              </a:solidFill>
              <a:effectLst/>
              <a:uLnTx/>
              <a:uFillTx/>
              <a:cs typeface="Arial Black" charset="0"/>
            </a:endParaRPr>
          </a:p>
        </p:txBody>
      </p:sp>
      <p:sp>
        <p:nvSpPr>
          <p:cNvPr id="2" name="TextBox 1">
            <a:extLst>
              <a:ext uri="{FF2B5EF4-FFF2-40B4-BE49-F238E27FC236}">
                <a16:creationId xmlns:a16="http://schemas.microsoft.com/office/drawing/2014/main" id="{DCF7F5B4-EEC5-2A90-0842-165236411D7E}"/>
              </a:ext>
            </a:extLst>
          </p:cNvPr>
          <p:cNvSpPr txBox="1"/>
          <p:nvPr/>
        </p:nvSpPr>
        <p:spPr>
          <a:xfrm>
            <a:off x="972273" y="4641448"/>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E35DF01C-3057-F2FC-BE2C-ED42F5C1624C}"/>
              </a:ext>
            </a:extLst>
          </p:cNvPr>
          <p:cNvSpPr txBox="1"/>
          <p:nvPr/>
        </p:nvSpPr>
        <p:spPr>
          <a:xfrm>
            <a:off x="10347767" y="1851949"/>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6" name="Picture Placeholder 6" descr="A logo of cubes in a drop of water&#10;&#10;Description automatically generated">
            <a:extLst>
              <a:ext uri="{FF2B5EF4-FFF2-40B4-BE49-F238E27FC236}">
                <a16:creationId xmlns:a16="http://schemas.microsoft.com/office/drawing/2014/main" id="{27E5507A-EAEA-C673-1814-F88AEDF0A752}"/>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291177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86D3EB2-DB20-67F0-0288-355CB60C114A}"/>
              </a:ext>
            </a:extLst>
          </p:cNvPr>
          <p:cNvSpPr/>
          <p:nvPr/>
        </p:nvSpPr>
        <p:spPr>
          <a:xfrm>
            <a:off x="677679" y="1066509"/>
            <a:ext cx="10984669" cy="1028154"/>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ounded Rectangle 4">
            <a:extLst>
              <a:ext uri="{FF2B5EF4-FFF2-40B4-BE49-F238E27FC236}">
                <a16:creationId xmlns:a16="http://schemas.microsoft.com/office/drawing/2014/main" id="{0DA26CC2-9FF5-3658-6B5B-ADEFED9FCBEE}"/>
              </a:ext>
            </a:extLst>
          </p:cNvPr>
          <p:cNvSpPr/>
          <p:nvPr/>
        </p:nvSpPr>
        <p:spPr>
          <a:xfrm>
            <a:off x="259976" y="1246821"/>
            <a:ext cx="1783830" cy="689548"/>
          </a:xfrm>
          <a:prstGeom prst="round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Overview</a:t>
            </a:r>
          </a:p>
        </p:txBody>
      </p:sp>
      <p:sp>
        <p:nvSpPr>
          <p:cNvPr id="6" name="Rounded Rectangle 5">
            <a:extLst>
              <a:ext uri="{FF2B5EF4-FFF2-40B4-BE49-F238E27FC236}">
                <a16:creationId xmlns:a16="http://schemas.microsoft.com/office/drawing/2014/main" id="{574F755D-07CD-B4BC-B995-E968FB48031A}"/>
              </a:ext>
            </a:extLst>
          </p:cNvPr>
          <p:cNvSpPr/>
          <p:nvPr/>
        </p:nvSpPr>
        <p:spPr>
          <a:xfrm>
            <a:off x="2327574" y="2237055"/>
            <a:ext cx="3667948" cy="2056540"/>
          </a:xfrm>
          <a:prstGeom prst="round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ounded Rectangle 7">
            <a:extLst>
              <a:ext uri="{FF2B5EF4-FFF2-40B4-BE49-F238E27FC236}">
                <a16:creationId xmlns:a16="http://schemas.microsoft.com/office/drawing/2014/main" id="{B234CB1A-0478-24EF-32CD-45540AD108B4}"/>
              </a:ext>
            </a:extLst>
          </p:cNvPr>
          <p:cNvSpPr/>
          <p:nvPr/>
        </p:nvSpPr>
        <p:spPr>
          <a:xfrm>
            <a:off x="2332837" y="4443716"/>
            <a:ext cx="3662685" cy="2019341"/>
          </a:xfrm>
          <a:prstGeom prst="round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D0E541DB-B3C6-11F1-563F-32EA34ADDF65}"/>
              </a:ext>
            </a:extLst>
          </p:cNvPr>
          <p:cNvSpPr/>
          <p:nvPr/>
        </p:nvSpPr>
        <p:spPr>
          <a:xfrm>
            <a:off x="1956270" y="2938839"/>
            <a:ext cx="771242" cy="771242"/>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Oval 10">
            <a:extLst>
              <a:ext uri="{FF2B5EF4-FFF2-40B4-BE49-F238E27FC236}">
                <a16:creationId xmlns:a16="http://schemas.microsoft.com/office/drawing/2014/main" id="{107C740A-314E-89C5-BC07-F96CDC6B8584}"/>
              </a:ext>
            </a:extLst>
          </p:cNvPr>
          <p:cNvSpPr/>
          <p:nvPr/>
        </p:nvSpPr>
        <p:spPr>
          <a:xfrm>
            <a:off x="1904475" y="5378143"/>
            <a:ext cx="771242" cy="771242"/>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Content Placeholder 12" descr="Star with solid fill">
            <a:extLst>
              <a:ext uri="{FF2B5EF4-FFF2-40B4-BE49-F238E27FC236}">
                <a16:creationId xmlns:a16="http://schemas.microsoft.com/office/drawing/2014/main" id="{0584863C-9200-51A8-7F03-4CE1E8B691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084025" y="3069305"/>
            <a:ext cx="505308" cy="505308"/>
          </a:xfrm>
        </p:spPr>
      </p:pic>
      <p:pic>
        <p:nvPicPr>
          <p:cNvPr id="15" name="Graphic 14" descr="Upload with solid fill">
            <a:extLst>
              <a:ext uri="{FF2B5EF4-FFF2-40B4-BE49-F238E27FC236}">
                <a16:creationId xmlns:a16="http://schemas.microsoft.com/office/drawing/2014/main" id="{292EC3D1-B251-EF43-7496-43608F560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4586" y="5449043"/>
            <a:ext cx="591020" cy="591020"/>
          </a:xfrm>
          <a:prstGeom prst="rect">
            <a:avLst/>
          </a:prstGeom>
        </p:spPr>
      </p:pic>
      <p:sp>
        <p:nvSpPr>
          <p:cNvPr id="18" name="TextBox 17">
            <a:extLst>
              <a:ext uri="{FF2B5EF4-FFF2-40B4-BE49-F238E27FC236}">
                <a16:creationId xmlns:a16="http://schemas.microsoft.com/office/drawing/2014/main" id="{5FB71287-5FE6-BB80-697F-C60DF5EEB629}"/>
              </a:ext>
            </a:extLst>
          </p:cNvPr>
          <p:cNvSpPr txBox="1"/>
          <p:nvPr/>
        </p:nvSpPr>
        <p:spPr>
          <a:xfrm>
            <a:off x="2832882" y="2406994"/>
            <a:ext cx="3118781"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bg1"/>
                </a:solidFill>
                <a:effectLst/>
                <a:uLnTx/>
                <a:uFillTx/>
                <a:latin typeface="Aptos" panose="02110004020202020204"/>
                <a:ea typeface="+mn-ea"/>
                <a:cs typeface="+mn-cs"/>
              </a:rPr>
              <a:t>Diabetes is a growing global health issue. However, the lack of clarity of the triggers hampers early diagnosis, personalized interventions, and effective prevention strategies.</a:t>
            </a:r>
            <a:endParaRPr kumimoji="0" lang="en-US" sz="1400" b="0" i="0" u="none" strike="noStrike" kern="1200" cap="none" spc="0" normalizeH="0" baseline="0" noProof="0">
              <a:ln>
                <a:noFill/>
              </a:ln>
              <a:solidFill>
                <a:schemeClr val="bg1"/>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494F6D69-5D2D-D867-F748-C06A6A09A707}"/>
              </a:ext>
            </a:extLst>
          </p:cNvPr>
          <p:cNvSpPr txBox="1"/>
          <p:nvPr/>
        </p:nvSpPr>
        <p:spPr>
          <a:xfrm>
            <a:off x="6343696" y="2319191"/>
            <a:ext cx="2804397"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ptos" panose="02110004020202020204"/>
                <a:ea typeface="+mn-ea"/>
                <a:cs typeface="+mn-cs"/>
              </a:rPr>
              <a:t>Action taken – Phase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Aptos" panose="02110004020202020204"/>
                <a:ea typeface="+mn-ea"/>
                <a:cs typeface="+mn-cs"/>
              </a:rPr>
              <a:t>With internal synthetic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53" name="Group 52">
            <a:extLst>
              <a:ext uri="{FF2B5EF4-FFF2-40B4-BE49-F238E27FC236}">
                <a16:creationId xmlns:a16="http://schemas.microsoft.com/office/drawing/2014/main" id="{CD55F26A-199A-00A4-AC3C-2A9C55F6D633}"/>
              </a:ext>
            </a:extLst>
          </p:cNvPr>
          <p:cNvGrpSpPr/>
          <p:nvPr/>
        </p:nvGrpSpPr>
        <p:grpSpPr>
          <a:xfrm>
            <a:off x="6325445" y="3302942"/>
            <a:ext cx="2825840" cy="342359"/>
            <a:chOff x="4688392" y="3444122"/>
            <a:chExt cx="2825840" cy="451369"/>
          </a:xfrm>
        </p:grpSpPr>
        <p:sp>
          <p:nvSpPr>
            <p:cNvPr id="33" name="Rectangle 32">
              <a:extLst>
                <a:ext uri="{FF2B5EF4-FFF2-40B4-BE49-F238E27FC236}">
                  <a16:creationId xmlns:a16="http://schemas.microsoft.com/office/drawing/2014/main" id="{73F6C353-37F6-AD32-6263-423A03F5BF1A}"/>
                </a:ext>
              </a:extLst>
            </p:cNvPr>
            <p:cNvSpPr/>
            <p:nvPr/>
          </p:nvSpPr>
          <p:spPr>
            <a:xfrm>
              <a:off x="4709835" y="3444282"/>
              <a:ext cx="2804397" cy="451209"/>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C0F22A52-842C-71A9-50D4-4DAE52EEA89B}"/>
                </a:ext>
              </a:extLst>
            </p:cNvPr>
            <p:cNvSpPr/>
            <p:nvPr/>
          </p:nvSpPr>
          <p:spPr>
            <a:xfrm>
              <a:off x="4688392" y="3444122"/>
              <a:ext cx="947910" cy="451232"/>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2</a:t>
              </a:r>
            </a:p>
          </p:txBody>
        </p:sp>
      </p:grpSp>
      <p:grpSp>
        <p:nvGrpSpPr>
          <p:cNvPr id="54" name="Group 53">
            <a:extLst>
              <a:ext uri="{FF2B5EF4-FFF2-40B4-BE49-F238E27FC236}">
                <a16:creationId xmlns:a16="http://schemas.microsoft.com/office/drawing/2014/main" id="{BE275500-B568-3AC9-2F3B-E0091A92E5AD}"/>
              </a:ext>
            </a:extLst>
          </p:cNvPr>
          <p:cNvGrpSpPr/>
          <p:nvPr/>
        </p:nvGrpSpPr>
        <p:grpSpPr>
          <a:xfrm>
            <a:off x="6333107" y="3732907"/>
            <a:ext cx="2810516" cy="356376"/>
            <a:chOff x="4687682" y="3874087"/>
            <a:chExt cx="2810516" cy="356376"/>
          </a:xfrm>
        </p:grpSpPr>
        <p:sp>
          <p:nvSpPr>
            <p:cNvPr id="35" name="Rectangle 34">
              <a:extLst>
                <a:ext uri="{FF2B5EF4-FFF2-40B4-BE49-F238E27FC236}">
                  <a16:creationId xmlns:a16="http://schemas.microsoft.com/office/drawing/2014/main" id="{8CEBDB7C-710C-851A-E548-F9B391CEA9F8}"/>
                </a:ext>
              </a:extLst>
            </p:cNvPr>
            <p:cNvSpPr/>
            <p:nvPr/>
          </p:nvSpPr>
          <p:spPr>
            <a:xfrm>
              <a:off x="4693801" y="3876335"/>
              <a:ext cx="2804397" cy="354128"/>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5F1BE812-8955-C12E-FF40-5A055C97B1D1}"/>
                </a:ext>
              </a:extLst>
            </p:cNvPr>
            <p:cNvSpPr/>
            <p:nvPr/>
          </p:nvSpPr>
          <p:spPr>
            <a:xfrm>
              <a:off x="4687682" y="3874087"/>
              <a:ext cx="947910" cy="354146"/>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3</a:t>
              </a:r>
            </a:p>
          </p:txBody>
        </p:sp>
      </p:grpSp>
      <p:sp>
        <p:nvSpPr>
          <p:cNvPr id="39" name="TextBox 38">
            <a:extLst>
              <a:ext uri="{FF2B5EF4-FFF2-40B4-BE49-F238E27FC236}">
                <a16:creationId xmlns:a16="http://schemas.microsoft.com/office/drawing/2014/main" id="{06E1D6D0-2159-8C28-DBB2-14BF26E812F6}"/>
              </a:ext>
            </a:extLst>
          </p:cNvPr>
          <p:cNvSpPr txBox="1"/>
          <p:nvPr/>
        </p:nvSpPr>
        <p:spPr>
          <a:xfrm>
            <a:off x="2239182" y="1136262"/>
            <a:ext cx="922239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110004020202020204"/>
                <a:ea typeface="+mn-ea"/>
                <a:cs typeface="+mn-cs"/>
              </a:rPr>
              <a:t>This research explores the relationship between diabetes and potential triggers, including demographic and lifestyle factors. By leveraging statistical analysis and machine learning, the study aims to identify high-risk groups and significant patterns, providing actionable insights to guide targeted interventions, preventive strategies, and drug development.</a:t>
            </a:r>
            <a:endParaRPr kumimoji="0" lang="en-US"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52" name="Group 51">
            <a:extLst>
              <a:ext uri="{FF2B5EF4-FFF2-40B4-BE49-F238E27FC236}">
                <a16:creationId xmlns:a16="http://schemas.microsoft.com/office/drawing/2014/main" id="{891A00C7-B75F-B4BB-0063-F346436F4D1D}"/>
              </a:ext>
            </a:extLst>
          </p:cNvPr>
          <p:cNvGrpSpPr/>
          <p:nvPr/>
        </p:nvGrpSpPr>
        <p:grpSpPr>
          <a:xfrm>
            <a:off x="6332353" y="2865535"/>
            <a:ext cx="2812024" cy="394996"/>
            <a:chOff x="4700880" y="3006713"/>
            <a:chExt cx="2812024" cy="514606"/>
          </a:xfrm>
        </p:grpSpPr>
        <p:sp>
          <p:nvSpPr>
            <p:cNvPr id="27" name="Rectangle 26">
              <a:extLst>
                <a:ext uri="{FF2B5EF4-FFF2-40B4-BE49-F238E27FC236}">
                  <a16:creationId xmlns:a16="http://schemas.microsoft.com/office/drawing/2014/main" id="{62CA043E-E841-81EF-E1FB-32F37FC82426}"/>
                </a:ext>
              </a:extLst>
            </p:cNvPr>
            <p:cNvSpPr/>
            <p:nvPr/>
          </p:nvSpPr>
          <p:spPr>
            <a:xfrm>
              <a:off x="4706289" y="3020464"/>
              <a:ext cx="2804397" cy="451209"/>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C03CCD91-D286-5FAE-7A95-58C8957665C6}"/>
                </a:ext>
              </a:extLst>
            </p:cNvPr>
            <p:cNvSpPr/>
            <p:nvPr/>
          </p:nvSpPr>
          <p:spPr>
            <a:xfrm>
              <a:off x="4700880" y="3006713"/>
              <a:ext cx="947910" cy="451232"/>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1</a:t>
              </a:r>
            </a:p>
          </p:txBody>
        </p:sp>
        <p:sp>
          <p:nvSpPr>
            <p:cNvPr id="40" name="TextBox 39">
              <a:extLst>
                <a:ext uri="{FF2B5EF4-FFF2-40B4-BE49-F238E27FC236}">
                  <a16:creationId xmlns:a16="http://schemas.microsoft.com/office/drawing/2014/main" id="{DAC66DED-428D-3F37-38AC-B06C18125BA2}"/>
                </a:ext>
              </a:extLst>
            </p:cNvPr>
            <p:cNvSpPr txBox="1"/>
            <p:nvPr/>
          </p:nvSpPr>
          <p:spPr>
            <a:xfrm>
              <a:off x="5720980" y="3059654"/>
              <a:ext cx="179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Data Preprocessing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41" name="TextBox 40">
            <a:extLst>
              <a:ext uri="{FF2B5EF4-FFF2-40B4-BE49-F238E27FC236}">
                <a16:creationId xmlns:a16="http://schemas.microsoft.com/office/drawing/2014/main" id="{5196E597-E9AB-836C-0CDD-8464C3508B93}"/>
              </a:ext>
            </a:extLst>
          </p:cNvPr>
          <p:cNvSpPr txBox="1"/>
          <p:nvPr/>
        </p:nvSpPr>
        <p:spPr>
          <a:xfrm>
            <a:off x="7344697" y="3247094"/>
            <a:ext cx="19146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Schema Designing &amp; SQL Queries</a:t>
            </a:r>
          </a:p>
        </p:txBody>
      </p:sp>
      <p:sp>
        <p:nvSpPr>
          <p:cNvPr id="43" name="TextBox 42">
            <a:extLst>
              <a:ext uri="{FF2B5EF4-FFF2-40B4-BE49-F238E27FC236}">
                <a16:creationId xmlns:a16="http://schemas.microsoft.com/office/drawing/2014/main" id="{6E7FAE64-7230-9C0A-8DEE-FD3B75AF3CB6}"/>
              </a:ext>
            </a:extLst>
          </p:cNvPr>
          <p:cNvSpPr txBox="1"/>
          <p:nvPr/>
        </p:nvSpPr>
        <p:spPr>
          <a:xfrm>
            <a:off x="7358388" y="3796766"/>
            <a:ext cx="179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TextBox 43">
            <a:extLst>
              <a:ext uri="{FF2B5EF4-FFF2-40B4-BE49-F238E27FC236}">
                <a16:creationId xmlns:a16="http://schemas.microsoft.com/office/drawing/2014/main" id="{0D6FFD4F-8293-07CD-AC69-29CA2F0CF9A8}"/>
              </a:ext>
            </a:extLst>
          </p:cNvPr>
          <p:cNvSpPr txBox="1"/>
          <p:nvPr/>
        </p:nvSpPr>
        <p:spPr>
          <a:xfrm>
            <a:off x="6263501" y="4734003"/>
            <a:ext cx="337166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ptos" panose="02110004020202020204"/>
                <a:ea typeface="+mn-ea"/>
                <a:cs typeface="+mn-cs"/>
              </a:rPr>
              <a:t>Actions to-do – Phase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Aptos" panose="02110004020202020204"/>
                <a:ea typeface="+mn-ea"/>
                <a:cs typeface="+mn-cs"/>
              </a:rPr>
              <a:t>With external and real patient datasets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TextBox 44">
            <a:extLst>
              <a:ext uri="{FF2B5EF4-FFF2-40B4-BE49-F238E27FC236}">
                <a16:creationId xmlns:a16="http://schemas.microsoft.com/office/drawing/2014/main" id="{12D80A70-EF89-90B8-0CE1-E3E13EE6B12B}"/>
              </a:ext>
            </a:extLst>
          </p:cNvPr>
          <p:cNvSpPr txBox="1"/>
          <p:nvPr/>
        </p:nvSpPr>
        <p:spPr>
          <a:xfrm>
            <a:off x="7364052" y="5728499"/>
            <a:ext cx="179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TextBox 45">
            <a:extLst>
              <a:ext uri="{FF2B5EF4-FFF2-40B4-BE49-F238E27FC236}">
                <a16:creationId xmlns:a16="http://schemas.microsoft.com/office/drawing/2014/main" id="{FDCF2401-029E-74D0-91F3-C8F2F251D72B}"/>
              </a:ext>
            </a:extLst>
          </p:cNvPr>
          <p:cNvSpPr txBox="1"/>
          <p:nvPr/>
        </p:nvSpPr>
        <p:spPr>
          <a:xfrm>
            <a:off x="7348931" y="5380684"/>
            <a:ext cx="1914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External &amp; Real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 name="TextBox 48">
            <a:extLst>
              <a:ext uri="{FF2B5EF4-FFF2-40B4-BE49-F238E27FC236}">
                <a16:creationId xmlns:a16="http://schemas.microsoft.com/office/drawing/2014/main" id="{1E776100-717B-F12D-71B5-5034A1BC8674}"/>
              </a:ext>
            </a:extLst>
          </p:cNvPr>
          <p:cNvSpPr txBox="1"/>
          <p:nvPr/>
        </p:nvSpPr>
        <p:spPr>
          <a:xfrm>
            <a:off x="7333838" y="5728871"/>
            <a:ext cx="1914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Aptos" panose="02110004020202020204"/>
              </a:rPr>
              <a:t>Non-Functional Requirements</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0" name="TextBox 49">
            <a:extLst>
              <a:ext uri="{FF2B5EF4-FFF2-40B4-BE49-F238E27FC236}">
                <a16:creationId xmlns:a16="http://schemas.microsoft.com/office/drawing/2014/main" id="{A5859D39-647F-BB2C-0124-D02695BC082E}"/>
              </a:ext>
            </a:extLst>
          </p:cNvPr>
          <p:cNvSpPr txBox="1"/>
          <p:nvPr/>
        </p:nvSpPr>
        <p:spPr>
          <a:xfrm>
            <a:off x="2832882" y="4562932"/>
            <a:ext cx="3118781"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bg1"/>
                </a:solidFill>
                <a:effectLst/>
                <a:uLnTx/>
                <a:uFillTx/>
                <a:latin typeface="Aptos" panose="02110004020202020204"/>
                <a:ea typeface="+mn-ea"/>
                <a:cs typeface="+mn-cs"/>
              </a:rPr>
              <a:t>Our client, a drug company, required the team to take advanced data-driven approaches to uncover predictive patterns and high-risk groups, enabling targeted treatment design.</a:t>
            </a:r>
            <a:endParaRPr kumimoji="0" lang="en-US" sz="1400" b="0" i="0" u="none" strike="noStrike" kern="1200" cap="none" spc="0" normalizeH="0" baseline="0" noProof="0">
              <a:ln>
                <a:noFill/>
              </a:ln>
              <a:solidFill>
                <a:schemeClr val="bg1"/>
              </a:solidFill>
              <a:effectLst/>
              <a:uLnTx/>
              <a:uFillTx/>
              <a:latin typeface="Aptos" panose="02110004020202020204"/>
              <a:ea typeface="+mn-ea"/>
              <a:cs typeface="+mn-cs"/>
            </a:endParaRPr>
          </a:p>
        </p:txBody>
      </p:sp>
      <p:grpSp>
        <p:nvGrpSpPr>
          <p:cNvPr id="55" name="Group 54">
            <a:extLst>
              <a:ext uri="{FF2B5EF4-FFF2-40B4-BE49-F238E27FC236}">
                <a16:creationId xmlns:a16="http://schemas.microsoft.com/office/drawing/2014/main" id="{CCEB39A4-80D5-32FA-3BDD-51062605338A}"/>
              </a:ext>
            </a:extLst>
          </p:cNvPr>
          <p:cNvGrpSpPr/>
          <p:nvPr/>
        </p:nvGrpSpPr>
        <p:grpSpPr>
          <a:xfrm>
            <a:off x="6336167" y="4186479"/>
            <a:ext cx="2804397" cy="357114"/>
            <a:chOff x="4693801" y="3873349"/>
            <a:chExt cx="2804397" cy="357114"/>
          </a:xfrm>
        </p:grpSpPr>
        <p:sp>
          <p:nvSpPr>
            <p:cNvPr id="56" name="Rectangle 55">
              <a:extLst>
                <a:ext uri="{FF2B5EF4-FFF2-40B4-BE49-F238E27FC236}">
                  <a16:creationId xmlns:a16="http://schemas.microsoft.com/office/drawing/2014/main" id="{B92A98FF-27BE-3E87-FE3F-C67CE46543C8}"/>
                </a:ext>
              </a:extLst>
            </p:cNvPr>
            <p:cNvSpPr/>
            <p:nvPr/>
          </p:nvSpPr>
          <p:spPr>
            <a:xfrm>
              <a:off x="4693801" y="3876335"/>
              <a:ext cx="2804397" cy="354128"/>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Rectangle 56">
              <a:extLst>
                <a:ext uri="{FF2B5EF4-FFF2-40B4-BE49-F238E27FC236}">
                  <a16:creationId xmlns:a16="http://schemas.microsoft.com/office/drawing/2014/main" id="{CA5BD646-FFE8-BDEF-5188-3D1C2A2BCFD4}"/>
                </a:ext>
              </a:extLst>
            </p:cNvPr>
            <p:cNvSpPr/>
            <p:nvPr/>
          </p:nvSpPr>
          <p:spPr>
            <a:xfrm>
              <a:off x="4698774" y="3873349"/>
              <a:ext cx="947910" cy="354146"/>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4</a:t>
              </a:r>
            </a:p>
          </p:txBody>
        </p:sp>
      </p:grpSp>
      <p:sp>
        <p:nvSpPr>
          <p:cNvPr id="58" name="TextBox 57">
            <a:extLst>
              <a:ext uri="{FF2B5EF4-FFF2-40B4-BE49-F238E27FC236}">
                <a16:creationId xmlns:a16="http://schemas.microsoft.com/office/drawing/2014/main" id="{A40687D9-B521-7B4E-81FE-36124BAAC4A8}"/>
              </a:ext>
            </a:extLst>
          </p:cNvPr>
          <p:cNvSpPr txBox="1"/>
          <p:nvPr/>
        </p:nvSpPr>
        <p:spPr>
          <a:xfrm>
            <a:off x="7351565" y="4240008"/>
            <a:ext cx="179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Document and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59" name="Group 58">
            <a:extLst>
              <a:ext uri="{FF2B5EF4-FFF2-40B4-BE49-F238E27FC236}">
                <a16:creationId xmlns:a16="http://schemas.microsoft.com/office/drawing/2014/main" id="{D48BBE66-9AD2-8ED1-5829-698AE75ECE3E}"/>
              </a:ext>
            </a:extLst>
          </p:cNvPr>
          <p:cNvGrpSpPr/>
          <p:nvPr/>
        </p:nvGrpSpPr>
        <p:grpSpPr>
          <a:xfrm>
            <a:off x="6358402" y="5328260"/>
            <a:ext cx="2804397" cy="357114"/>
            <a:chOff x="4693801" y="3873349"/>
            <a:chExt cx="2804397" cy="357114"/>
          </a:xfrm>
        </p:grpSpPr>
        <p:sp>
          <p:nvSpPr>
            <p:cNvPr id="60" name="Rectangle 59">
              <a:extLst>
                <a:ext uri="{FF2B5EF4-FFF2-40B4-BE49-F238E27FC236}">
                  <a16:creationId xmlns:a16="http://schemas.microsoft.com/office/drawing/2014/main" id="{1110ED6C-3070-096D-4598-5FEF860FD592}"/>
                </a:ext>
              </a:extLst>
            </p:cNvPr>
            <p:cNvSpPr/>
            <p:nvPr/>
          </p:nvSpPr>
          <p:spPr>
            <a:xfrm>
              <a:off x="4693801" y="3876335"/>
              <a:ext cx="2804397" cy="354128"/>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1" name="Rectangle 60">
              <a:extLst>
                <a:ext uri="{FF2B5EF4-FFF2-40B4-BE49-F238E27FC236}">
                  <a16:creationId xmlns:a16="http://schemas.microsoft.com/office/drawing/2014/main" id="{836D80F8-1A76-07B1-52AE-75E5A6FD6D6C}"/>
                </a:ext>
              </a:extLst>
            </p:cNvPr>
            <p:cNvSpPr/>
            <p:nvPr/>
          </p:nvSpPr>
          <p:spPr>
            <a:xfrm>
              <a:off x="4698774" y="3873349"/>
              <a:ext cx="947910" cy="354146"/>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5</a:t>
              </a:r>
            </a:p>
          </p:txBody>
        </p:sp>
      </p:grpSp>
      <p:grpSp>
        <p:nvGrpSpPr>
          <p:cNvPr id="62" name="Group 61">
            <a:extLst>
              <a:ext uri="{FF2B5EF4-FFF2-40B4-BE49-F238E27FC236}">
                <a16:creationId xmlns:a16="http://schemas.microsoft.com/office/drawing/2014/main" id="{191D3E4B-E935-4172-1199-7815713E2B06}"/>
              </a:ext>
            </a:extLst>
          </p:cNvPr>
          <p:cNvGrpSpPr/>
          <p:nvPr/>
        </p:nvGrpSpPr>
        <p:grpSpPr>
          <a:xfrm>
            <a:off x="6358402" y="5779917"/>
            <a:ext cx="2814579" cy="362200"/>
            <a:chOff x="4698774" y="3873349"/>
            <a:chExt cx="2814579" cy="362200"/>
          </a:xfrm>
        </p:grpSpPr>
        <p:sp>
          <p:nvSpPr>
            <p:cNvPr id="63" name="Rectangle 62">
              <a:extLst>
                <a:ext uri="{FF2B5EF4-FFF2-40B4-BE49-F238E27FC236}">
                  <a16:creationId xmlns:a16="http://schemas.microsoft.com/office/drawing/2014/main" id="{6B0791DF-3D1B-CF64-0F23-6168E6DF0D7A}"/>
                </a:ext>
              </a:extLst>
            </p:cNvPr>
            <p:cNvSpPr/>
            <p:nvPr/>
          </p:nvSpPr>
          <p:spPr>
            <a:xfrm>
              <a:off x="4708956" y="3881421"/>
              <a:ext cx="2804397" cy="354128"/>
            </a:xfrm>
            <a:prstGeom prst="rect">
              <a:avLst/>
            </a:prstGeom>
            <a:solidFill>
              <a:schemeClr val="bg2">
                <a:lumMod val="50000"/>
                <a:alpha val="286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Rectangle 63">
              <a:extLst>
                <a:ext uri="{FF2B5EF4-FFF2-40B4-BE49-F238E27FC236}">
                  <a16:creationId xmlns:a16="http://schemas.microsoft.com/office/drawing/2014/main" id="{A21BBB0C-961E-6417-443F-EC2D39DB6FEC}"/>
                </a:ext>
              </a:extLst>
            </p:cNvPr>
            <p:cNvSpPr/>
            <p:nvPr/>
          </p:nvSpPr>
          <p:spPr>
            <a:xfrm>
              <a:off x="4698774" y="3873349"/>
              <a:ext cx="947910" cy="354146"/>
            </a:xfrm>
            <a:prstGeom prst="rect">
              <a:avLst/>
            </a:prstGeom>
            <a:solidFill>
              <a:srgbClr val="D96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Step 6</a:t>
              </a:r>
            </a:p>
          </p:txBody>
        </p:sp>
      </p:grpSp>
      <p:sp>
        <p:nvSpPr>
          <p:cNvPr id="14" name="Title 1">
            <a:extLst>
              <a:ext uri="{FF2B5EF4-FFF2-40B4-BE49-F238E27FC236}">
                <a16:creationId xmlns:a16="http://schemas.microsoft.com/office/drawing/2014/main" id="{85390938-5312-B91D-DD1D-00EE62CE64ED}"/>
              </a:ext>
            </a:extLst>
          </p:cNvPr>
          <p:cNvSpPr>
            <a:spLocks noGrp="1"/>
          </p:cNvSpPr>
          <p:nvPr>
            <p:ph type="title"/>
          </p:nvPr>
        </p:nvSpPr>
        <p:spPr>
          <a:xfrm>
            <a:off x="381000" y="381000"/>
            <a:ext cx="11430000" cy="800100"/>
          </a:xfrm>
        </p:spPr>
        <p:txBody>
          <a:bodyPr/>
          <a:lstStyle/>
          <a:p>
            <a:r>
              <a:rPr lang="en-US">
                <a:solidFill>
                  <a:srgbClr val="F37270"/>
                </a:solidFill>
              </a:rPr>
              <a:t>Introduction</a:t>
            </a:r>
          </a:p>
        </p:txBody>
      </p:sp>
      <p:pic>
        <p:nvPicPr>
          <p:cNvPr id="19" name="Picture Placeholder 6" descr="A logo of cubes in a drop of water&#10;&#10;Description automatically generated">
            <a:extLst>
              <a:ext uri="{FF2B5EF4-FFF2-40B4-BE49-F238E27FC236}">
                <a16:creationId xmlns:a16="http://schemas.microsoft.com/office/drawing/2014/main" id="{4B17E9B9-56D2-014D-DF25-299853995AF8}"/>
              </a:ext>
            </a:extLst>
          </p:cNvPr>
          <p:cNvPicPr>
            <a:picLocks noChangeAspect="1"/>
          </p:cNvPicPr>
          <p:nvPr/>
        </p:nvPicPr>
        <p:blipFill rotWithShape="1">
          <a:blip r:embed="rId7">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spTree>
    <p:extLst>
      <p:ext uri="{BB962C8B-B14F-4D97-AF65-F5344CB8AC3E}">
        <p14:creationId xmlns:p14="http://schemas.microsoft.com/office/powerpoint/2010/main" val="350309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6</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solidFill>
                  <a:srgbClr val="F37270"/>
                </a:solidFill>
              </a:rPr>
              <a:t>High Level Architecture </a:t>
            </a:r>
          </a:p>
        </p:txBody>
      </p:sp>
      <p:pic>
        <p:nvPicPr>
          <p:cNvPr id="7" name="Picture Placeholder 6" descr="A logo of cubes in a drop of water&#10;&#10;Description automatically generated">
            <a:extLst>
              <a:ext uri="{FF2B5EF4-FFF2-40B4-BE49-F238E27FC236}">
                <a16:creationId xmlns:a16="http://schemas.microsoft.com/office/drawing/2014/main" id="{2720095D-5F03-CE7E-989D-8A9B7F6F80C1}"/>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pic>
        <p:nvPicPr>
          <p:cNvPr id="2054" name="Picture 6">
            <a:extLst>
              <a:ext uri="{FF2B5EF4-FFF2-40B4-BE49-F238E27FC236}">
                <a16:creationId xmlns:a16="http://schemas.microsoft.com/office/drawing/2014/main" id="{77A7A05D-1C99-ACE5-730C-B428DA011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660" y="831330"/>
            <a:ext cx="9420679" cy="565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0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F2AC-05BF-81E5-8776-CC8503F2B0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275615-82E7-472B-74ED-8696EE8734D8}"/>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7</a:t>
            </a:fld>
            <a:endParaRPr lang="en-US"/>
          </a:p>
        </p:txBody>
      </p:sp>
      <p:sp>
        <p:nvSpPr>
          <p:cNvPr id="2" name="Title 1">
            <a:extLst>
              <a:ext uri="{FF2B5EF4-FFF2-40B4-BE49-F238E27FC236}">
                <a16:creationId xmlns:a16="http://schemas.microsoft.com/office/drawing/2014/main" id="{EC9AF5B3-75A7-D137-E0D5-D2320D210DC9}"/>
              </a:ext>
            </a:extLst>
          </p:cNvPr>
          <p:cNvSpPr>
            <a:spLocks noGrp="1"/>
          </p:cNvSpPr>
          <p:nvPr>
            <p:ph type="title"/>
          </p:nvPr>
        </p:nvSpPr>
        <p:spPr/>
        <p:txBody>
          <a:bodyPr/>
          <a:lstStyle/>
          <a:p>
            <a:r>
              <a:rPr lang="en-US">
                <a:solidFill>
                  <a:srgbClr val="F37270"/>
                </a:solidFill>
              </a:rPr>
              <a:t>End State Architecture</a:t>
            </a:r>
          </a:p>
        </p:txBody>
      </p:sp>
      <p:pic>
        <p:nvPicPr>
          <p:cNvPr id="7" name="Picture Placeholder 6" descr="A logo of cubes in a drop of water&#10;&#10;Description automatically generated">
            <a:extLst>
              <a:ext uri="{FF2B5EF4-FFF2-40B4-BE49-F238E27FC236}">
                <a16:creationId xmlns:a16="http://schemas.microsoft.com/office/drawing/2014/main" id="{DC5239EE-A588-112F-EBBD-AFB5FF35D6B6}"/>
              </a:ext>
            </a:extLst>
          </p:cNvPr>
          <p:cNvPicPr>
            <a:picLocks noChangeAspect="1"/>
          </p:cNvPicPr>
          <p:nvPr/>
        </p:nvPicPr>
        <p:blipFill rotWithShape="1">
          <a:blip r:embed="rId3">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pic>
        <p:nvPicPr>
          <p:cNvPr id="1032" name="Picture 8">
            <a:extLst>
              <a:ext uri="{FF2B5EF4-FFF2-40B4-BE49-F238E27FC236}">
                <a16:creationId xmlns:a16="http://schemas.microsoft.com/office/drawing/2014/main" id="{27D9288B-6110-2755-FC26-1AC0D2029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31633"/>
            <a:ext cx="11478410" cy="457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4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FC0C-D087-A80F-24E2-7848BDD5246F}"/>
              </a:ext>
            </a:extLst>
          </p:cNvPr>
          <p:cNvSpPr>
            <a:spLocks noGrp="1"/>
          </p:cNvSpPr>
          <p:nvPr>
            <p:ph type="title"/>
          </p:nvPr>
        </p:nvSpPr>
        <p:spPr/>
        <p:txBody>
          <a:bodyPr/>
          <a:lstStyle/>
          <a:p>
            <a:r>
              <a:rPr lang="en-US">
                <a:solidFill>
                  <a:srgbClr val="F37270"/>
                </a:solidFill>
              </a:rPr>
              <a:t>Data Preprocessing Framework</a:t>
            </a:r>
          </a:p>
        </p:txBody>
      </p:sp>
      <p:sp>
        <p:nvSpPr>
          <p:cNvPr id="3" name="Slide Number Placeholder 2">
            <a:extLst>
              <a:ext uri="{FF2B5EF4-FFF2-40B4-BE49-F238E27FC236}">
                <a16:creationId xmlns:a16="http://schemas.microsoft.com/office/drawing/2014/main" id="{7626F07A-1D31-AC03-8298-16AFA66A8F27}"/>
              </a:ext>
            </a:extLst>
          </p:cNvPr>
          <p:cNvSpPr>
            <a:spLocks noGrp="1"/>
          </p:cNvSpPr>
          <p:nvPr>
            <p:ph type="sldNum" sz="quarter" idx="11"/>
          </p:nvPr>
        </p:nvSpPr>
        <p:spPr>
          <a:xfrm>
            <a:off x="11484746" y="6585026"/>
            <a:ext cx="326254" cy="201168"/>
          </a:xfrm>
        </p:spPr>
        <p:txBody>
          <a:bodyPr/>
          <a:lstStyle/>
          <a:p>
            <a:fld id="{1F90F471-3972-4120-B8B3-0237DE626C35}" type="slidenum">
              <a:rPr lang="en-US" smtClean="0"/>
              <a:pPr/>
              <a:t>8</a:t>
            </a:fld>
            <a:endParaRPr lang="en-US"/>
          </a:p>
        </p:txBody>
      </p:sp>
      <p:pic>
        <p:nvPicPr>
          <p:cNvPr id="3078" name="Picture 6">
            <a:extLst>
              <a:ext uri="{FF2B5EF4-FFF2-40B4-BE49-F238E27FC236}">
                <a16:creationId xmlns:a16="http://schemas.microsoft.com/office/drawing/2014/main" id="{C799A72C-5A76-9D0F-C9FC-99D61C053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6" y="1268165"/>
            <a:ext cx="9557358" cy="5303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6" descr="A logo of cubes in a drop of water&#10;&#10;Description automatically generated">
            <a:extLst>
              <a:ext uri="{FF2B5EF4-FFF2-40B4-BE49-F238E27FC236}">
                <a16:creationId xmlns:a16="http://schemas.microsoft.com/office/drawing/2014/main" id="{A3929EBD-1E94-8B1C-0571-1F1E3C57824E}"/>
              </a:ext>
            </a:extLst>
          </p:cNvPr>
          <p:cNvPicPr>
            <a:picLocks noChangeAspect="1"/>
          </p:cNvPicPr>
          <p:nvPr/>
        </p:nvPicPr>
        <p:blipFill rotWithShape="1">
          <a:blip r:embed="rId4">
            <a:extLst>
              <a:ext uri="{28A0092B-C50C-407E-A947-70E740481C1C}">
                <a14:useLocalDpi xmlns:a14="http://schemas.microsoft.com/office/drawing/2010/main" val="0"/>
              </a:ext>
            </a:extLst>
          </a:blip>
          <a:srcRect l="-88472" t="-6791" r="-79833" b="19252"/>
          <a:stretch/>
        </p:blipFill>
        <p:spPr>
          <a:xfrm>
            <a:off x="239151" y="6183321"/>
            <a:ext cx="886265" cy="511930"/>
          </a:xfrm>
          <a:prstGeom prst="rect">
            <a:avLst/>
          </a:prstGeom>
        </p:spPr>
      </p:pic>
      <p:sp>
        <p:nvSpPr>
          <p:cNvPr id="6" name="Pentagon 11">
            <a:extLst>
              <a:ext uri="{FF2B5EF4-FFF2-40B4-BE49-F238E27FC236}">
                <a16:creationId xmlns:a16="http://schemas.microsoft.com/office/drawing/2014/main" id="{D3533933-C4EA-897C-819E-9DEA1C98642D}"/>
              </a:ext>
            </a:extLst>
          </p:cNvPr>
          <p:cNvSpPr/>
          <p:nvPr/>
        </p:nvSpPr>
        <p:spPr>
          <a:xfrm flipH="1">
            <a:off x="3824670" y="996460"/>
            <a:ext cx="3716161" cy="441637"/>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Data cleansed, transformed and validated </a:t>
            </a:r>
          </a:p>
        </p:txBody>
      </p:sp>
      <p:sp>
        <p:nvSpPr>
          <p:cNvPr id="7" name="Oval 6">
            <a:extLst>
              <a:ext uri="{FF2B5EF4-FFF2-40B4-BE49-F238E27FC236}">
                <a16:creationId xmlns:a16="http://schemas.microsoft.com/office/drawing/2014/main" id="{37047253-42E8-D4AF-2469-9F42F76878AA}"/>
              </a:ext>
            </a:extLst>
          </p:cNvPr>
          <p:cNvSpPr/>
          <p:nvPr/>
        </p:nvSpPr>
        <p:spPr>
          <a:xfrm>
            <a:off x="3526515" y="955762"/>
            <a:ext cx="523034" cy="523033"/>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2</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8" name="Pentagon 12">
            <a:extLst>
              <a:ext uri="{FF2B5EF4-FFF2-40B4-BE49-F238E27FC236}">
                <a16:creationId xmlns:a16="http://schemas.microsoft.com/office/drawing/2014/main" id="{E7A7E2D5-264C-67D2-EEB4-5286DA05BFC8}"/>
              </a:ext>
            </a:extLst>
          </p:cNvPr>
          <p:cNvSpPr/>
          <p:nvPr/>
        </p:nvSpPr>
        <p:spPr>
          <a:xfrm flipH="1">
            <a:off x="9297708" y="1701560"/>
            <a:ext cx="2271331" cy="441636"/>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lang="en-US" sz="1500" kern="0">
                <a:solidFill>
                  <a:srgbClr val="FFFFFF"/>
                </a:solidFill>
                <a:latin typeface="+mj-lt"/>
              </a:rPr>
              <a:t>Cleaned data exported</a:t>
            </a:r>
            <a:endParaRPr kumimoji="0" lang="en-US" sz="1500" b="0" i="0" u="none" strike="noStrike" kern="0" cap="none" spc="0" normalizeH="0" baseline="0" noProof="0">
              <a:ln>
                <a:noFill/>
              </a:ln>
              <a:solidFill>
                <a:srgbClr val="FFFFFF"/>
              </a:solidFill>
              <a:effectLst/>
              <a:uLnTx/>
              <a:uFillTx/>
              <a:latin typeface="+mj-lt"/>
              <a:ea typeface="+mn-ea"/>
              <a:cs typeface="+mn-cs"/>
            </a:endParaRPr>
          </a:p>
        </p:txBody>
      </p:sp>
      <p:sp>
        <p:nvSpPr>
          <p:cNvPr id="9" name="Oval 8">
            <a:extLst>
              <a:ext uri="{FF2B5EF4-FFF2-40B4-BE49-F238E27FC236}">
                <a16:creationId xmlns:a16="http://schemas.microsoft.com/office/drawing/2014/main" id="{DBC23E2D-F0A5-CAC6-93BD-49FB5C37B415}"/>
              </a:ext>
            </a:extLst>
          </p:cNvPr>
          <p:cNvSpPr/>
          <p:nvPr/>
        </p:nvSpPr>
        <p:spPr>
          <a:xfrm>
            <a:off x="8999553" y="1660862"/>
            <a:ext cx="523034" cy="523032"/>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mn-cs"/>
              </a:rPr>
              <a:t>3</a:t>
            </a:r>
          </a:p>
        </p:txBody>
      </p:sp>
      <p:sp>
        <p:nvSpPr>
          <p:cNvPr id="10" name="Pentagon 3">
            <a:extLst>
              <a:ext uri="{FF2B5EF4-FFF2-40B4-BE49-F238E27FC236}">
                <a16:creationId xmlns:a16="http://schemas.microsoft.com/office/drawing/2014/main" id="{66EA6EBE-E80D-8CE9-A6EB-C0225C18A8C6}"/>
              </a:ext>
            </a:extLst>
          </p:cNvPr>
          <p:cNvSpPr/>
          <p:nvPr/>
        </p:nvSpPr>
        <p:spPr>
          <a:xfrm flipH="1">
            <a:off x="1037924" y="1922378"/>
            <a:ext cx="2572174" cy="441636"/>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lang="en-US" sz="1500" kern="0">
                <a:solidFill>
                  <a:srgbClr val="FFFFFF"/>
                </a:solidFill>
                <a:latin typeface="+mj-lt"/>
              </a:rPr>
              <a:t>Data Landing in Snowflake</a:t>
            </a:r>
            <a:endParaRPr kumimoji="0" lang="en-US" sz="1500" b="0" i="0" u="none" strike="noStrike" kern="0" cap="none" spc="0" normalizeH="0" baseline="0" noProof="0">
              <a:ln>
                <a:noFill/>
              </a:ln>
              <a:solidFill>
                <a:srgbClr val="FFFFFF"/>
              </a:solidFill>
              <a:effectLst/>
              <a:uLnTx/>
              <a:uFillTx/>
              <a:latin typeface="+mj-lt"/>
              <a:ea typeface="+mn-ea"/>
              <a:cs typeface="+mn-cs"/>
            </a:endParaRPr>
          </a:p>
        </p:txBody>
      </p:sp>
      <p:sp>
        <p:nvSpPr>
          <p:cNvPr id="11" name="Oval 10">
            <a:extLst>
              <a:ext uri="{FF2B5EF4-FFF2-40B4-BE49-F238E27FC236}">
                <a16:creationId xmlns:a16="http://schemas.microsoft.com/office/drawing/2014/main" id="{E33429C9-C4EE-3279-1CD8-038F1962A924}"/>
              </a:ext>
            </a:extLst>
          </p:cNvPr>
          <p:cNvSpPr/>
          <p:nvPr/>
        </p:nvSpPr>
        <p:spPr>
          <a:xfrm>
            <a:off x="739769" y="1881680"/>
            <a:ext cx="523034" cy="523032"/>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1</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Tree>
    <p:extLst>
      <p:ext uri="{BB962C8B-B14F-4D97-AF65-F5344CB8AC3E}">
        <p14:creationId xmlns:p14="http://schemas.microsoft.com/office/powerpoint/2010/main" val="275416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1B5C3-8E4F-45E7-89DA-52731B202823}"/>
              </a:ext>
            </a:extLst>
          </p:cNvPr>
          <p:cNvSpPr>
            <a:spLocks noGrp="1"/>
          </p:cNvSpPr>
          <p:nvPr>
            <p:ph type="sldNum" sz="quarter" idx="11"/>
          </p:nvPr>
        </p:nvSpPr>
        <p:spPr>
          <a:xfrm>
            <a:off x="11484746" y="6490025"/>
            <a:ext cx="326254" cy="201168"/>
          </a:xfrm>
        </p:spPr>
        <p:txBody>
          <a:bodyPr/>
          <a:lstStyle/>
          <a:p>
            <a:fld id="{1F90F471-3972-4120-B8B3-0237DE626C35}" type="slidenum">
              <a:rPr lang="en-US" smtClean="0"/>
              <a:pPr/>
              <a:t>9</a:t>
            </a:fld>
            <a:endParaRPr lang="en-US"/>
          </a:p>
        </p:txBody>
      </p:sp>
      <p:sp>
        <p:nvSpPr>
          <p:cNvPr id="2" name="Title 1">
            <a:extLst>
              <a:ext uri="{FF2B5EF4-FFF2-40B4-BE49-F238E27FC236}">
                <a16:creationId xmlns:a16="http://schemas.microsoft.com/office/drawing/2014/main" id="{99BE6715-EDF1-421A-9B75-1A088E65BD89}"/>
              </a:ext>
            </a:extLst>
          </p:cNvPr>
          <p:cNvSpPr>
            <a:spLocks noGrp="1"/>
          </p:cNvSpPr>
          <p:nvPr>
            <p:ph type="title"/>
          </p:nvPr>
        </p:nvSpPr>
        <p:spPr/>
        <p:txBody>
          <a:bodyPr/>
          <a:lstStyle/>
          <a:p>
            <a:r>
              <a:rPr lang="en-US">
                <a:solidFill>
                  <a:srgbClr val="F37270"/>
                </a:solidFill>
              </a:rPr>
              <a:t>Data Curation &amp; Serving Reports</a:t>
            </a:r>
          </a:p>
        </p:txBody>
      </p:sp>
      <p:pic>
        <p:nvPicPr>
          <p:cNvPr id="2050" name="Picture 2">
            <a:extLst>
              <a:ext uri="{FF2B5EF4-FFF2-40B4-BE49-F238E27FC236}">
                <a16:creationId xmlns:a16="http://schemas.microsoft.com/office/drawing/2014/main" id="{E6B13644-8923-CDED-0A6F-F250AD52D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6" y="3971435"/>
            <a:ext cx="3672225" cy="2556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6" descr="A logo of cubes in a drop of water&#10;&#10;Description automatically generated">
            <a:extLst>
              <a:ext uri="{FF2B5EF4-FFF2-40B4-BE49-F238E27FC236}">
                <a16:creationId xmlns:a16="http://schemas.microsoft.com/office/drawing/2014/main" id="{008F8BCF-EDEA-0F23-E951-D22224D83023}"/>
              </a:ext>
            </a:extLst>
          </p:cNvPr>
          <p:cNvPicPr>
            <a:picLocks noChangeAspect="1"/>
          </p:cNvPicPr>
          <p:nvPr/>
        </p:nvPicPr>
        <p:blipFill rotWithShape="1">
          <a:blip r:embed="rId4">
            <a:extLst>
              <a:ext uri="{28A0092B-C50C-407E-A947-70E740481C1C}">
                <a14:useLocalDpi xmlns:a14="http://schemas.microsoft.com/office/drawing/2010/main" val="0"/>
              </a:ext>
            </a:extLst>
          </a:blip>
          <a:srcRect l="-88472" t="-6791" r="-79833" b="19252"/>
          <a:stretch/>
        </p:blipFill>
        <p:spPr>
          <a:xfrm>
            <a:off x="239151" y="6088320"/>
            <a:ext cx="886265" cy="511930"/>
          </a:xfrm>
          <a:prstGeom prst="rect">
            <a:avLst/>
          </a:prstGeom>
        </p:spPr>
      </p:pic>
      <p:pic>
        <p:nvPicPr>
          <p:cNvPr id="3" name="Picture 2" descr="A diagram of data storage&#10;&#10;Description automatically generated">
            <a:extLst>
              <a:ext uri="{FF2B5EF4-FFF2-40B4-BE49-F238E27FC236}">
                <a16:creationId xmlns:a16="http://schemas.microsoft.com/office/drawing/2014/main" id="{F659C87D-1361-694E-8812-118DB4437E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1568" y="1235602"/>
            <a:ext cx="4361688" cy="2269059"/>
          </a:xfrm>
          <a:prstGeom prst="rect">
            <a:avLst/>
          </a:prstGeom>
        </p:spPr>
      </p:pic>
      <p:sp>
        <p:nvSpPr>
          <p:cNvPr id="6" name="Pentagon 3">
            <a:extLst>
              <a:ext uri="{FF2B5EF4-FFF2-40B4-BE49-F238E27FC236}">
                <a16:creationId xmlns:a16="http://schemas.microsoft.com/office/drawing/2014/main" id="{A8834E05-AB0B-EB32-0512-B5C9755142CC}"/>
              </a:ext>
            </a:extLst>
          </p:cNvPr>
          <p:cNvSpPr/>
          <p:nvPr/>
        </p:nvSpPr>
        <p:spPr>
          <a:xfrm flipH="1">
            <a:off x="679155" y="1299972"/>
            <a:ext cx="3131740" cy="441636"/>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lang="en-US" sz="1500" kern="0">
                <a:solidFill>
                  <a:srgbClr val="FFFFFF"/>
                </a:solidFill>
                <a:latin typeface="+mj-lt"/>
              </a:rPr>
              <a:t>Cleaned Data in Snowflake Staging</a:t>
            </a:r>
            <a:endParaRPr kumimoji="0" lang="en-US" sz="1500" b="0" i="0" u="none" strike="noStrike" kern="0" cap="none" spc="0" normalizeH="0" baseline="0" noProof="0">
              <a:ln>
                <a:noFill/>
              </a:ln>
              <a:solidFill>
                <a:srgbClr val="FFFFFF"/>
              </a:solidFill>
              <a:effectLst/>
              <a:uLnTx/>
              <a:uFillTx/>
              <a:latin typeface="+mj-lt"/>
              <a:ea typeface="+mn-ea"/>
              <a:cs typeface="+mn-cs"/>
            </a:endParaRPr>
          </a:p>
        </p:txBody>
      </p:sp>
      <p:sp>
        <p:nvSpPr>
          <p:cNvPr id="7" name="Oval 6">
            <a:extLst>
              <a:ext uri="{FF2B5EF4-FFF2-40B4-BE49-F238E27FC236}">
                <a16:creationId xmlns:a16="http://schemas.microsoft.com/office/drawing/2014/main" id="{87AE7257-69BF-EA5D-6413-471FCB563A4B}"/>
              </a:ext>
            </a:extLst>
          </p:cNvPr>
          <p:cNvSpPr/>
          <p:nvPr/>
        </p:nvSpPr>
        <p:spPr>
          <a:xfrm>
            <a:off x="381000" y="1259274"/>
            <a:ext cx="523034" cy="523032"/>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1</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8" name="Pentagon 11">
            <a:extLst>
              <a:ext uri="{FF2B5EF4-FFF2-40B4-BE49-F238E27FC236}">
                <a16:creationId xmlns:a16="http://schemas.microsoft.com/office/drawing/2014/main" id="{EF9596FA-0C09-BCD9-5234-E7BB09A13CA0}"/>
              </a:ext>
            </a:extLst>
          </p:cNvPr>
          <p:cNvSpPr/>
          <p:nvPr/>
        </p:nvSpPr>
        <p:spPr>
          <a:xfrm flipH="1">
            <a:off x="3376614" y="3207640"/>
            <a:ext cx="5529642" cy="441637"/>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Data transformed to Star schema using curated stored procedures</a:t>
            </a:r>
          </a:p>
        </p:txBody>
      </p:sp>
      <p:sp>
        <p:nvSpPr>
          <p:cNvPr id="9" name="Oval 8">
            <a:extLst>
              <a:ext uri="{FF2B5EF4-FFF2-40B4-BE49-F238E27FC236}">
                <a16:creationId xmlns:a16="http://schemas.microsoft.com/office/drawing/2014/main" id="{9234EADF-94B0-972F-B8E4-BB9C8CD0ADCB}"/>
              </a:ext>
            </a:extLst>
          </p:cNvPr>
          <p:cNvSpPr/>
          <p:nvPr/>
        </p:nvSpPr>
        <p:spPr>
          <a:xfrm>
            <a:off x="3078459" y="3166942"/>
            <a:ext cx="523034" cy="523033"/>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2</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10" name="Pentagon 11">
            <a:extLst>
              <a:ext uri="{FF2B5EF4-FFF2-40B4-BE49-F238E27FC236}">
                <a16:creationId xmlns:a16="http://schemas.microsoft.com/office/drawing/2014/main" id="{7DB00B59-51A2-0DC3-3106-AA50D4DDE31E}"/>
              </a:ext>
            </a:extLst>
          </p:cNvPr>
          <p:cNvSpPr/>
          <p:nvPr/>
        </p:nvSpPr>
        <p:spPr>
          <a:xfrm flipH="1">
            <a:off x="5971924" y="944753"/>
            <a:ext cx="5942706" cy="441637"/>
          </a:xfrm>
          <a:prstGeom prst="homePlate">
            <a:avLst/>
          </a:prstGeom>
          <a:solidFill>
            <a:srgbClr val="919191">
              <a:lumMod val="75000"/>
            </a:srgbClr>
          </a:solidFill>
          <a:ln w="19050" cap="flat" cmpd="sng" algn="ctr">
            <a:solidFill>
              <a:srgbClr val="FFFFFF"/>
            </a:solidFill>
            <a:prstDash val="solid"/>
          </a:ln>
          <a:effectLst/>
        </p:spPr>
        <p:txBody>
          <a:bodyPr lIns="182880" rtlCol="0" anchor="ctr"/>
          <a:lstStyle/>
          <a:p>
            <a:pPr marL="0" marR="0" lvl="0" indent="0" defTabSz="121917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mj-lt"/>
                <a:ea typeface="+mn-ea"/>
                <a:cs typeface="+mn-cs"/>
              </a:rPr>
              <a:t>Data aggregated for reporting views using reporting stored procedures </a:t>
            </a:r>
          </a:p>
        </p:txBody>
      </p:sp>
      <p:sp>
        <p:nvSpPr>
          <p:cNvPr id="11" name="Oval 10">
            <a:extLst>
              <a:ext uri="{FF2B5EF4-FFF2-40B4-BE49-F238E27FC236}">
                <a16:creationId xmlns:a16="http://schemas.microsoft.com/office/drawing/2014/main" id="{CEDD4C51-4F69-C60F-F0C4-2932BD8DABF9}"/>
              </a:ext>
            </a:extLst>
          </p:cNvPr>
          <p:cNvSpPr/>
          <p:nvPr/>
        </p:nvSpPr>
        <p:spPr>
          <a:xfrm>
            <a:off x="5673772" y="894911"/>
            <a:ext cx="523034" cy="523033"/>
          </a:xfrm>
          <a:prstGeom prst="ellipse">
            <a:avLst/>
          </a:prstGeom>
          <a:solidFill>
            <a:srgbClr val="F37270"/>
          </a:solidFill>
          <a:ln w="38100" cap="flat" cmpd="sng" algn="ctr">
            <a:solidFill>
              <a:srgbClr val="FFFFFF"/>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lang="en-US" sz="2000" kern="0">
                <a:solidFill>
                  <a:srgbClr val="FFFFFF"/>
                </a:solidFill>
                <a:latin typeface="+mj-lt"/>
              </a:rPr>
              <a:t>3</a:t>
            </a: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14" name="TextBox 13">
            <a:extLst>
              <a:ext uri="{FF2B5EF4-FFF2-40B4-BE49-F238E27FC236}">
                <a16:creationId xmlns:a16="http://schemas.microsoft.com/office/drawing/2014/main" id="{D06C32D9-5283-1A79-4E60-1857965F16BF}"/>
              </a:ext>
            </a:extLst>
          </p:cNvPr>
          <p:cNvSpPr txBox="1"/>
          <p:nvPr/>
        </p:nvSpPr>
        <p:spPr>
          <a:xfrm>
            <a:off x="446834" y="2189475"/>
            <a:ext cx="914400" cy="914400"/>
          </a:xfrm>
          <a:prstGeom prst="rect">
            <a:avLst/>
          </a:prstGeom>
          <a:noFill/>
        </p:spPr>
        <p:txBody>
          <a:bodyPr wrap="none" lIns="0" tIns="0" rIns="0" bIns="0" rtlCol="0">
            <a:noAutofit/>
          </a:bodyPr>
          <a:lstStyle/>
          <a:p>
            <a:pPr defTabSz="228600">
              <a:spcAft>
                <a:spcPts val="1200"/>
              </a:spcAft>
            </a:pPr>
            <a:r>
              <a:rPr lang="en-US" b="1"/>
              <a:t>High Level </a:t>
            </a:r>
          </a:p>
          <a:p>
            <a:pPr defTabSz="228600">
              <a:spcAft>
                <a:spcPts val="1200"/>
              </a:spcAft>
            </a:pPr>
            <a:r>
              <a:rPr lang="en-US" b="1" noProof="0"/>
              <a:t>Data Architecture</a:t>
            </a:r>
          </a:p>
          <a:p>
            <a:pPr algn="l" defTabSz="228600">
              <a:spcAft>
                <a:spcPts val="1200"/>
              </a:spcAft>
            </a:pPr>
            <a:endParaRPr lang="en-US" b="1" noProof="0"/>
          </a:p>
        </p:txBody>
      </p:sp>
      <p:sp>
        <p:nvSpPr>
          <p:cNvPr id="16" name="TextBox 15">
            <a:extLst>
              <a:ext uri="{FF2B5EF4-FFF2-40B4-BE49-F238E27FC236}">
                <a16:creationId xmlns:a16="http://schemas.microsoft.com/office/drawing/2014/main" id="{5A549F39-8146-252F-1415-4B6857922991}"/>
              </a:ext>
            </a:extLst>
          </p:cNvPr>
          <p:cNvSpPr txBox="1"/>
          <p:nvPr/>
        </p:nvSpPr>
        <p:spPr>
          <a:xfrm>
            <a:off x="4919565" y="5095085"/>
            <a:ext cx="914400" cy="914400"/>
          </a:xfrm>
          <a:prstGeom prst="rect">
            <a:avLst/>
          </a:prstGeom>
          <a:noFill/>
        </p:spPr>
        <p:txBody>
          <a:bodyPr wrap="none" lIns="0" tIns="0" rIns="0" bIns="0" rtlCol="0">
            <a:noAutofit/>
          </a:bodyPr>
          <a:lstStyle/>
          <a:p>
            <a:pPr algn="l" defTabSz="228600">
              <a:spcAft>
                <a:spcPts val="1200"/>
              </a:spcAft>
            </a:pPr>
            <a:r>
              <a:rPr lang="en-US" b="1" noProof="0"/>
              <a:t>Data Flow Diagram – Curated </a:t>
            </a:r>
          </a:p>
        </p:txBody>
      </p:sp>
      <p:sp>
        <p:nvSpPr>
          <p:cNvPr id="18" name="TextBox 17">
            <a:extLst>
              <a:ext uri="{FF2B5EF4-FFF2-40B4-BE49-F238E27FC236}">
                <a16:creationId xmlns:a16="http://schemas.microsoft.com/office/drawing/2014/main" id="{42ABFF34-AB08-0235-9F5F-6B7924B66AAD}"/>
              </a:ext>
            </a:extLst>
          </p:cNvPr>
          <p:cNvSpPr txBox="1"/>
          <p:nvPr/>
        </p:nvSpPr>
        <p:spPr>
          <a:xfrm>
            <a:off x="9049511" y="3545524"/>
            <a:ext cx="2865120" cy="2739211"/>
          </a:xfrm>
          <a:prstGeom prst="rect">
            <a:avLst/>
          </a:prstGeom>
          <a:solidFill>
            <a:srgbClr val="F37270"/>
          </a:solidFill>
        </p:spPr>
        <p:txBody>
          <a:bodyPr wrap="square">
            <a:spAutoFit/>
          </a:bodyPr>
          <a:lstStyle/>
          <a:p>
            <a:pPr defTabSz="228600">
              <a:spcAft>
                <a:spcPts val="1200"/>
              </a:spcAft>
            </a:pPr>
            <a:r>
              <a:rPr lang="en-US" b="1">
                <a:solidFill>
                  <a:schemeClr val="bg1"/>
                </a:solidFill>
              </a:rPr>
              <a:t>Curated database: </a:t>
            </a:r>
            <a:r>
              <a:rPr lang="en-US">
                <a:solidFill>
                  <a:schemeClr val="bg1"/>
                </a:solidFill>
              </a:rPr>
              <a:t>Star schema with central fact table with descriptive dimension tables.</a:t>
            </a:r>
          </a:p>
          <a:p>
            <a:pPr defTabSz="228600">
              <a:spcAft>
                <a:spcPts val="1200"/>
              </a:spcAft>
            </a:pPr>
            <a:r>
              <a:rPr lang="en-US" b="1">
                <a:solidFill>
                  <a:schemeClr val="bg1"/>
                </a:solidFill>
              </a:rPr>
              <a:t>Serving database: </a:t>
            </a:r>
            <a:r>
              <a:rPr lang="en-US">
                <a:solidFill>
                  <a:schemeClr val="bg1"/>
                </a:solidFill>
              </a:rPr>
              <a:t>Views providing valuable insights for lifestyle, health management and prevention of diabetes.</a:t>
            </a:r>
          </a:p>
        </p:txBody>
      </p:sp>
    </p:spTree>
    <p:extLst>
      <p:ext uri="{BB962C8B-B14F-4D97-AF65-F5344CB8AC3E}">
        <p14:creationId xmlns:p14="http://schemas.microsoft.com/office/powerpoint/2010/main" val="3012147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_Co3K93GRnKYnP9qVNJCQA"/>
</p:tagLst>
</file>

<file path=ppt/theme/theme1.xml><?xml version="1.0" encoding="utf-8"?>
<a:theme xmlns:a="http://schemas.openxmlformats.org/drawingml/2006/main" name="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Starter-Pack_Graphik_Fixed-Accessibility_2024" id="{74ADF359-74D1-9844-961D-5191DF37585B}" vid="{7FA7CD5C-8919-5F4F-9E8E-03D068BF4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D8C2579438264996956D4474614E16" ma:contentTypeVersion="4" ma:contentTypeDescription="Create a new document." ma:contentTypeScope="" ma:versionID="992a83f0afa12139a89c15ca45ec6a95">
  <xsd:schema xmlns:xsd="http://www.w3.org/2001/XMLSchema" xmlns:xs="http://www.w3.org/2001/XMLSchema" xmlns:p="http://schemas.microsoft.com/office/2006/metadata/properties" xmlns:ns2="4a64dd4e-4178-4b9e-bceb-8d013f5c4e1c" targetNamespace="http://schemas.microsoft.com/office/2006/metadata/properties" ma:root="true" ma:fieldsID="8e29963efb535c1f59aaa4ae3848c8d9" ns2:_="">
    <xsd:import namespace="4a64dd4e-4178-4b9e-bceb-8d013f5c4e1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64dd4e-4178-4b9e-bceb-8d013f5c4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238F17-07B0-49D0-8C10-97F511C9AD52}">
  <ds:schemaRefs>
    <ds:schemaRef ds:uri="4a64dd4e-4178-4b9e-bceb-8d013f5c4e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46B896-DB8E-4524-BE6A-AB69B5A82FE2}">
  <ds:schemaRefs>
    <ds:schemaRef ds:uri="http://schemas.microsoft.com/sharepoint/v3/contenttype/forms"/>
  </ds:schemaRefs>
</ds:datastoreItem>
</file>

<file path=customXml/itemProps3.xml><?xml version="1.0" encoding="utf-8"?>
<ds:datastoreItem xmlns:ds="http://schemas.openxmlformats.org/officeDocument/2006/customXml" ds:itemID="{6CAECE64-15BC-4330-B500-E4298ED33654}">
  <ds:schemaRefs>
    <ds:schemaRef ds:uri="4a64dd4e-4178-4b9e-bceb-8d013f5c4e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23</Notes>
  <HiddenSlides>0</HiddenSlide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Accenture 2022</vt:lpstr>
      <vt:lpstr>Office Theme</vt:lpstr>
      <vt:lpstr>Diabetes Datathon</vt:lpstr>
      <vt:lpstr>Agenda</vt:lpstr>
      <vt:lpstr>PowerPoint Presentation</vt:lpstr>
      <vt:lpstr>CHALLENGE STATEMENT</vt:lpstr>
      <vt:lpstr>Introduction</vt:lpstr>
      <vt:lpstr>High Level Architecture </vt:lpstr>
      <vt:lpstr>End State Architecture</vt:lpstr>
      <vt:lpstr>Data Preprocessing Framework</vt:lpstr>
      <vt:lpstr>Data Curation &amp; Serving Reports</vt:lpstr>
      <vt:lpstr>Data Visualisation</vt:lpstr>
      <vt:lpstr>PowerPoint Presentation</vt:lpstr>
      <vt:lpstr>Patient Profiling</vt:lpstr>
      <vt:lpstr>Analytics &amp; Insights Dashboard</vt:lpstr>
      <vt:lpstr>PowerPoint Presentation</vt:lpstr>
      <vt:lpstr>Thank you</vt:lpstr>
      <vt:lpstr>Deliverable 1 – Data preprocessing</vt:lpstr>
      <vt:lpstr>Deliverable 1 – Data preprocessing</vt:lpstr>
      <vt:lpstr>Deliverable 2 – EDA Report</vt:lpstr>
      <vt:lpstr>Deliverable 3 – Cleaned and Prepared data CSV</vt:lpstr>
      <vt:lpstr>Deliverable 4 – Schema Design &amp; SQL Queries</vt:lpstr>
      <vt:lpstr>Why a star schema? </vt:lpstr>
      <vt:lpstr>QUERIES(1)</vt:lpstr>
      <vt:lpstr>QUERIES (2)</vt:lpstr>
      <vt:lpstr> QUERIES (3)</vt:lpstr>
      <vt:lpstr>Deliverable 5 – Visualization Report</vt:lpstr>
      <vt:lpstr>Visualisation Insights</vt:lpstr>
      <vt:lpstr>Technical difficulties (For potential question in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 Stephanie</dc:creator>
  <cp:revision>1</cp:revision>
  <dcterms:created xsi:type="dcterms:W3CDTF">2024-11-15T17:04:29Z</dcterms:created>
  <dcterms:modified xsi:type="dcterms:W3CDTF">2024-11-26T12:04:50Z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0x0101007CD8C2579438264996956D4474614E16</vt:lpwstr>
  </property>
</Properties>
</file>